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33"/>
  </p:handoutMasterIdLst>
  <p:sldIdLst>
    <p:sldId id="256" r:id="rId4"/>
    <p:sldId id="751" r:id="rId5"/>
    <p:sldId id="844" r:id="rId6"/>
    <p:sldId id="279" r:id="rId7"/>
    <p:sldId id="759" r:id="rId9"/>
    <p:sldId id="760" r:id="rId10"/>
    <p:sldId id="781" r:id="rId11"/>
    <p:sldId id="936" r:id="rId12"/>
    <p:sldId id="937" r:id="rId13"/>
    <p:sldId id="938" r:id="rId14"/>
    <p:sldId id="939" r:id="rId15"/>
    <p:sldId id="896" r:id="rId16"/>
    <p:sldId id="940" r:id="rId17"/>
    <p:sldId id="942" r:id="rId18"/>
    <p:sldId id="897" r:id="rId19"/>
    <p:sldId id="943" r:id="rId20"/>
    <p:sldId id="944" r:id="rId21"/>
    <p:sldId id="945" r:id="rId22"/>
    <p:sldId id="898" r:id="rId23"/>
    <p:sldId id="947" r:id="rId24"/>
    <p:sldId id="946" r:id="rId25"/>
    <p:sldId id="948" r:id="rId26"/>
    <p:sldId id="829" r:id="rId27"/>
    <p:sldId id="949" r:id="rId28"/>
    <p:sldId id="950" r:id="rId29"/>
    <p:sldId id="899" r:id="rId30"/>
    <p:sldId id="951" r:id="rId31"/>
    <p:sldId id="270" r:id="rId32"/>
  </p:sldIdLst>
  <p:sldSz cx="12192000" cy="6858000"/>
  <p:notesSz cx="7103745" cy="10234295"/>
  <p:embeddedFontLst>
    <p:embeddedFont>
      <p:font typeface="黑体" panose="02010609060101010101" charset="-122"/>
      <p:regular r:id="rId38"/>
    </p:embeddedFont>
    <p:embeddedFont>
      <p:font typeface="微软雅黑" panose="020B0503020204020204" charset="-122"/>
      <p:regular r:id="rId39"/>
    </p:embeddedFont>
    <p:embeddedFont>
      <p:font typeface="华文细黑" panose="0201060004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F3B96D"/>
    <a:srgbClr val="DAE3F3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552" y="-942"/>
      </p:cViewPr>
      <p:guideLst>
        <p:guide orient="horz" pos="221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font" Target="fonts/font3.fntdata"/><Relationship Id="rId4" Type="http://schemas.openxmlformats.org/officeDocument/2006/relationships/slide" Target="slides/slide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5" Type="http://schemas.openxmlformats.org/officeDocument/2006/relationships/slideLayout" Target="../slideLayouts/slideLayout14.xml"/><Relationship Id="rId64" Type="http://schemas.openxmlformats.org/officeDocument/2006/relationships/tags" Target="../tags/tag73.xml"/><Relationship Id="rId63" Type="http://schemas.openxmlformats.org/officeDocument/2006/relationships/tags" Target="../tags/tag72.xml"/><Relationship Id="rId62" Type="http://schemas.openxmlformats.org/officeDocument/2006/relationships/tags" Target="../tags/tag71.xml"/><Relationship Id="rId61" Type="http://schemas.openxmlformats.org/officeDocument/2006/relationships/tags" Target="../tags/tag70.xml"/><Relationship Id="rId60" Type="http://schemas.openxmlformats.org/officeDocument/2006/relationships/tags" Target="../tags/tag69.xml"/><Relationship Id="rId6" Type="http://schemas.openxmlformats.org/officeDocument/2006/relationships/tags" Target="../tags/tag15.xml"/><Relationship Id="rId59" Type="http://schemas.openxmlformats.org/officeDocument/2006/relationships/tags" Target="../tags/tag68.xml"/><Relationship Id="rId58" Type="http://schemas.openxmlformats.org/officeDocument/2006/relationships/tags" Target="../tags/tag67.xml"/><Relationship Id="rId57" Type="http://schemas.openxmlformats.org/officeDocument/2006/relationships/tags" Target="../tags/tag66.xml"/><Relationship Id="rId56" Type="http://schemas.openxmlformats.org/officeDocument/2006/relationships/tags" Target="../tags/tag65.xml"/><Relationship Id="rId55" Type="http://schemas.openxmlformats.org/officeDocument/2006/relationships/tags" Target="../tags/tag64.xml"/><Relationship Id="rId54" Type="http://schemas.openxmlformats.org/officeDocument/2006/relationships/tags" Target="../tags/tag63.xml"/><Relationship Id="rId53" Type="http://schemas.openxmlformats.org/officeDocument/2006/relationships/tags" Target="../tags/tag62.xml"/><Relationship Id="rId52" Type="http://schemas.openxmlformats.org/officeDocument/2006/relationships/tags" Target="../tags/tag61.xml"/><Relationship Id="rId51" Type="http://schemas.openxmlformats.org/officeDocument/2006/relationships/tags" Target="../tags/tag60.xml"/><Relationship Id="rId50" Type="http://schemas.openxmlformats.org/officeDocument/2006/relationships/tags" Target="../tags/tag59.xml"/><Relationship Id="rId5" Type="http://schemas.openxmlformats.org/officeDocument/2006/relationships/tags" Target="../tags/tag14.xml"/><Relationship Id="rId49" Type="http://schemas.openxmlformats.org/officeDocument/2006/relationships/tags" Target="../tags/tag58.xml"/><Relationship Id="rId48" Type="http://schemas.openxmlformats.org/officeDocument/2006/relationships/tags" Target="../tags/tag57.xml"/><Relationship Id="rId47" Type="http://schemas.openxmlformats.org/officeDocument/2006/relationships/tags" Target="../tags/tag56.xml"/><Relationship Id="rId46" Type="http://schemas.openxmlformats.org/officeDocument/2006/relationships/tags" Target="../tags/tag55.xml"/><Relationship Id="rId45" Type="http://schemas.openxmlformats.org/officeDocument/2006/relationships/tags" Target="../tags/tag54.xml"/><Relationship Id="rId44" Type="http://schemas.openxmlformats.org/officeDocument/2006/relationships/tags" Target="../tags/tag53.xml"/><Relationship Id="rId43" Type="http://schemas.openxmlformats.org/officeDocument/2006/relationships/tags" Target="../tags/tag52.xml"/><Relationship Id="rId42" Type="http://schemas.openxmlformats.org/officeDocument/2006/relationships/tags" Target="../tags/tag51.xml"/><Relationship Id="rId41" Type="http://schemas.openxmlformats.org/officeDocument/2006/relationships/tags" Target="../tags/tag50.xml"/><Relationship Id="rId40" Type="http://schemas.openxmlformats.org/officeDocument/2006/relationships/tags" Target="../tags/tag49.xml"/><Relationship Id="rId4" Type="http://schemas.openxmlformats.org/officeDocument/2006/relationships/tags" Target="../tags/tag13.xml"/><Relationship Id="rId39" Type="http://schemas.openxmlformats.org/officeDocument/2006/relationships/tags" Target="../tags/tag48.xml"/><Relationship Id="rId38" Type="http://schemas.openxmlformats.org/officeDocument/2006/relationships/tags" Target="../tags/tag47.xml"/><Relationship Id="rId37" Type="http://schemas.openxmlformats.org/officeDocument/2006/relationships/tags" Target="../tags/tag46.xml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pn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7.pn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94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png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tags" Target="../tags/tag10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3.png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6.png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护理学基础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4796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1414" y="196088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　一般饮食护理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26" name="组合 6"/>
          <p:cNvGrpSpPr/>
          <p:nvPr/>
        </p:nvGrpSpPr>
        <p:grpSpPr>
          <a:xfrm>
            <a:off x="5012690" y="3087053"/>
            <a:ext cx="2392363" cy="2038350"/>
            <a:chOff x="5257220" y="2868176"/>
            <a:chExt cx="1683270" cy="1315721"/>
          </a:xfrm>
        </p:grpSpPr>
        <p:sp>
          <p:nvSpPr>
            <p:cNvPr id="133127" name="PA-任意多边形 81"/>
            <p:cNvSpPr/>
            <p:nvPr>
              <p:custDataLst>
                <p:tags r:id="rId1"/>
              </p:custDataLst>
            </p:nvPr>
          </p:nvSpPr>
          <p:spPr>
            <a:xfrm>
              <a:off x="5394195" y="3875703"/>
              <a:ext cx="59356" cy="66205"/>
            </a:xfrm>
            <a:custGeom>
              <a:avLst/>
              <a:gdLst/>
              <a:ahLst/>
              <a:cxnLst>
                <a:cxn ang="0">
                  <a:pos x="10792" y="7157"/>
                </a:cxn>
                <a:cxn ang="0">
                  <a:pos x="10792" y="7157"/>
                </a:cxn>
                <a:cxn ang="0">
                  <a:pos x="7194" y="35786"/>
                </a:cxn>
                <a:cxn ang="0">
                  <a:pos x="19785" y="55469"/>
                </a:cxn>
                <a:cxn ang="0">
                  <a:pos x="48564" y="59047"/>
                </a:cxn>
                <a:cxn ang="0">
                  <a:pos x="48564" y="59047"/>
                </a:cxn>
                <a:cxn ang="0">
                  <a:pos x="53960" y="30418"/>
                </a:cxn>
                <a:cxn ang="0">
                  <a:pos x="39570" y="12525"/>
                </a:cxn>
                <a:cxn ang="0">
                  <a:pos x="10792" y="7157"/>
                </a:cxn>
              </a:cxnLst>
              <a:pathLst>
                <a:path w="33" h="37">
                  <a:moveTo>
                    <a:pt x="6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" y="8"/>
                    <a:pt x="0" y="15"/>
                    <a:pt x="4" y="2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5" y="36"/>
                    <a:pt x="22" y="37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32" y="30"/>
                    <a:pt x="33" y="22"/>
                    <a:pt x="30" y="1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2"/>
                    <a:pt x="11" y="0"/>
                    <a:pt x="6" y="4"/>
                  </a:cubicBezTo>
                  <a:close/>
                </a:path>
              </a:pathLst>
            </a:custGeom>
            <a:solidFill>
              <a:srgbClr val="F7C2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28" name="PA-任意多边形 82"/>
            <p:cNvSpPr/>
            <p:nvPr>
              <p:custDataLst>
                <p:tags r:id="rId2"/>
              </p:custDataLst>
            </p:nvPr>
          </p:nvSpPr>
          <p:spPr>
            <a:xfrm>
              <a:off x="5302117" y="3884074"/>
              <a:ext cx="73814" cy="137736"/>
            </a:xfrm>
            <a:custGeom>
              <a:avLst/>
              <a:gdLst/>
              <a:ahLst/>
              <a:cxnLst>
                <a:cxn ang="0">
                  <a:pos x="54010" y="137736"/>
                </a:cxn>
                <a:cxn ang="0">
                  <a:pos x="54010" y="134111"/>
                </a:cxn>
                <a:cxn ang="0">
                  <a:pos x="54010" y="134111"/>
                </a:cxn>
                <a:cxn ang="0">
                  <a:pos x="39607" y="114175"/>
                </a:cxn>
                <a:cxn ang="0">
                  <a:pos x="43208" y="114175"/>
                </a:cxn>
                <a:cxn ang="0">
                  <a:pos x="66612" y="97865"/>
                </a:cxn>
                <a:cxn ang="0">
                  <a:pos x="66612" y="97865"/>
                </a:cxn>
                <a:cxn ang="0">
                  <a:pos x="52209" y="77929"/>
                </a:cxn>
                <a:cxn ang="0">
                  <a:pos x="72013" y="61618"/>
                </a:cxn>
                <a:cxn ang="0">
                  <a:pos x="72013" y="61618"/>
                </a:cxn>
                <a:cxn ang="0">
                  <a:pos x="52209" y="39870"/>
                </a:cxn>
                <a:cxn ang="0">
                  <a:pos x="50409" y="39870"/>
                </a:cxn>
                <a:cxn ang="0">
                  <a:pos x="66612" y="23560"/>
                </a:cxn>
                <a:cxn ang="0">
                  <a:pos x="66612" y="23560"/>
                </a:cxn>
                <a:cxn ang="0">
                  <a:pos x="48609" y="1812"/>
                </a:cxn>
                <a:cxn ang="0">
                  <a:pos x="32406" y="0"/>
                </a:cxn>
                <a:cxn ang="0">
                  <a:pos x="19803" y="3624"/>
                </a:cxn>
                <a:cxn ang="0">
                  <a:pos x="7201" y="27184"/>
                </a:cxn>
                <a:cxn ang="0">
                  <a:pos x="0" y="101489"/>
                </a:cxn>
                <a:cxn ang="0">
                  <a:pos x="0" y="105114"/>
                </a:cxn>
                <a:cxn ang="0">
                  <a:pos x="34206" y="135923"/>
                </a:cxn>
                <a:cxn ang="0">
                  <a:pos x="54010" y="137736"/>
                </a:cxn>
              </a:cxnLst>
              <a:pathLst>
                <a:path w="41" h="76">
                  <a:moveTo>
                    <a:pt x="30" y="76"/>
                  </a:move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69"/>
                    <a:pt x="27" y="65"/>
                    <a:pt x="22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31" y="64"/>
                    <a:pt x="36" y="60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49"/>
                    <a:pt x="34" y="45"/>
                    <a:pt x="29" y="43"/>
                  </a:cubicBezTo>
                  <a:cubicBezTo>
                    <a:pt x="35" y="43"/>
                    <a:pt x="40" y="39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28"/>
                    <a:pt x="36" y="23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3" y="21"/>
                    <a:pt x="37" y="18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7"/>
                    <a:pt x="33" y="2"/>
                    <a:pt x="2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7" y="5"/>
                    <a:pt x="4" y="9"/>
                    <a:pt x="4" y="1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8"/>
                  </a:cubicBezTo>
                  <a:cubicBezTo>
                    <a:pt x="1" y="66"/>
                    <a:pt x="9" y="74"/>
                    <a:pt x="19" y="75"/>
                  </a:cubicBezTo>
                  <a:lnTo>
                    <a:pt x="30" y="76"/>
                  </a:lnTo>
                  <a:close/>
                </a:path>
              </a:pathLst>
            </a:custGeom>
            <a:solidFill>
              <a:srgbClr val="FAD9C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29" name="PA-任意多边形 86"/>
            <p:cNvSpPr/>
            <p:nvPr>
              <p:custDataLst>
                <p:tags r:id="rId3"/>
              </p:custDataLst>
            </p:nvPr>
          </p:nvSpPr>
          <p:spPr>
            <a:xfrm>
              <a:off x="5266352" y="3982239"/>
              <a:ext cx="84468" cy="39571"/>
            </a:xfrm>
            <a:custGeom>
              <a:avLst/>
              <a:gdLst/>
              <a:ahLst/>
              <a:cxnLst>
                <a:cxn ang="0">
                  <a:pos x="1797" y="16188"/>
                </a:cxn>
                <a:cxn ang="0">
                  <a:pos x="1797" y="16188"/>
                </a:cxn>
                <a:cxn ang="0">
                  <a:pos x="44929" y="35973"/>
                </a:cxn>
                <a:cxn ang="0">
                  <a:pos x="84468" y="26980"/>
                </a:cxn>
                <a:cxn ang="0">
                  <a:pos x="84468" y="26980"/>
                </a:cxn>
                <a:cxn ang="0">
                  <a:pos x="68293" y="7194"/>
                </a:cxn>
                <a:cxn ang="0">
                  <a:pos x="21566" y="1798"/>
                </a:cxn>
                <a:cxn ang="0">
                  <a:pos x="1797" y="16188"/>
                </a:cxn>
              </a:cxnLst>
              <a:pathLst>
                <a:path w="47" h="22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22"/>
                    <a:pt x="17" y="19"/>
                    <a:pt x="25" y="20"/>
                  </a:cubicBezTo>
                  <a:cubicBezTo>
                    <a:pt x="35" y="21"/>
                    <a:pt x="46" y="22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0"/>
                    <a:pt x="43" y="5"/>
                    <a:pt x="38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6" y="0"/>
                    <a:pt x="2" y="4"/>
                    <a:pt x="1" y="9"/>
                  </a:cubicBezTo>
                  <a:close/>
                </a:path>
              </a:pathLst>
            </a:custGeom>
            <a:solidFill>
              <a:srgbClr val="FAD9C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30" name="PA-任意多边形 87"/>
            <p:cNvSpPr/>
            <p:nvPr>
              <p:custDataLst>
                <p:tags r:id="rId4"/>
              </p:custDataLst>
            </p:nvPr>
          </p:nvSpPr>
          <p:spPr>
            <a:xfrm>
              <a:off x="5338644" y="3884074"/>
              <a:ext cx="21307" cy="32722"/>
            </a:xfrm>
            <a:custGeom>
              <a:avLst/>
              <a:gdLst/>
              <a:ahLst/>
              <a:cxnLst>
                <a:cxn ang="0">
                  <a:pos x="1775" y="30904"/>
                </a:cxn>
                <a:cxn ang="0">
                  <a:pos x="1775" y="30904"/>
                </a:cxn>
                <a:cxn ang="0">
                  <a:pos x="21307" y="18178"/>
                </a:cxn>
                <a:cxn ang="0">
                  <a:pos x="21307" y="18178"/>
                </a:cxn>
                <a:cxn ang="0">
                  <a:pos x="5326" y="0"/>
                </a:cxn>
                <a:cxn ang="0">
                  <a:pos x="3551" y="0"/>
                </a:cxn>
                <a:cxn ang="0">
                  <a:pos x="0" y="14543"/>
                </a:cxn>
                <a:cxn ang="0">
                  <a:pos x="1775" y="30904"/>
                </a:cxn>
              </a:cxnLst>
              <a:pathLst>
                <a:path w="12" h="18"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5"/>
                    <a:pt x="0" y="8"/>
                  </a:cubicBezTo>
                  <a:cubicBezTo>
                    <a:pt x="0" y="11"/>
                    <a:pt x="0" y="14"/>
                    <a:pt x="1" y="17"/>
                  </a:cubicBezTo>
                  <a:close/>
                </a:path>
              </a:pathLst>
            </a:custGeom>
            <a:solidFill>
              <a:srgbClr val="FAD9C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31" name="PA-任意多边形 88"/>
            <p:cNvSpPr/>
            <p:nvPr>
              <p:custDataLst>
                <p:tags r:id="rId5"/>
              </p:custDataLst>
            </p:nvPr>
          </p:nvSpPr>
          <p:spPr>
            <a:xfrm>
              <a:off x="5343971" y="3922123"/>
              <a:ext cx="21307" cy="32722"/>
            </a:xfrm>
            <a:custGeom>
              <a:avLst/>
              <a:gdLst/>
              <a:ahLst/>
              <a:cxnLst>
                <a:cxn ang="0">
                  <a:pos x="1775" y="32722"/>
                </a:cxn>
                <a:cxn ang="0">
                  <a:pos x="1775" y="32722"/>
                </a:cxn>
                <a:cxn ang="0">
                  <a:pos x="21307" y="18178"/>
                </a:cxn>
                <a:cxn ang="0">
                  <a:pos x="21307" y="18178"/>
                </a:cxn>
                <a:cxn ang="0">
                  <a:pos x="5326" y="0"/>
                </a:cxn>
                <a:cxn ang="0">
                  <a:pos x="3551" y="0"/>
                </a:cxn>
                <a:cxn ang="0">
                  <a:pos x="0" y="14543"/>
                </a:cxn>
                <a:cxn ang="0">
                  <a:pos x="1775" y="32722"/>
                </a:cxn>
              </a:cxnLst>
              <a:pathLst>
                <a:path w="12" h="18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7" y="18"/>
                    <a:pt x="11" y="15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8"/>
                  </a:cubicBezTo>
                  <a:cubicBezTo>
                    <a:pt x="0" y="11"/>
                    <a:pt x="0" y="14"/>
                    <a:pt x="1" y="18"/>
                  </a:cubicBezTo>
                  <a:close/>
                </a:path>
              </a:pathLst>
            </a:custGeom>
            <a:solidFill>
              <a:srgbClr val="FAD9C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32" name="PA-任意多边形 89"/>
            <p:cNvSpPr/>
            <p:nvPr>
              <p:custDataLst>
                <p:tags r:id="rId6"/>
              </p:custDataLst>
            </p:nvPr>
          </p:nvSpPr>
          <p:spPr>
            <a:xfrm>
              <a:off x="5338644" y="3958649"/>
              <a:ext cx="21307" cy="30439"/>
            </a:xfrm>
            <a:custGeom>
              <a:avLst/>
              <a:gdLst/>
              <a:ahLst/>
              <a:cxnLst>
                <a:cxn ang="0">
                  <a:pos x="1775" y="28648"/>
                </a:cxn>
                <a:cxn ang="0">
                  <a:pos x="1775" y="28648"/>
                </a:cxn>
                <a:cxn ang="0">
                  <a:pos x="21307" y="16114"/>
                </a:cxn>
                <a:cxn ang="0">
                  <a:pos x="21307" y="16114"/>
                </a:cxn>
                <a:cxn ang="0">
                  <a:pos x="5326" y="0"/>
                </a:cxn>
                <a:cxn ang="0">
                  <a:pos x="3551" y="0"/>
                </a:cxn>
                <a:cxn ang="0">
                  <a:pos x="0" y="12533"/>
                </a:cxn>
                <a:cxn ang="0">
                  <a:pos x="1775" y="28648"/>
                </a:cxn>
              </a:cxnLst>
              <a:pathLst>
                <a:path w="12" h="17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1" y="14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5"/>
                    <a:pt x="8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5"/>
                    <a:pt x="0" y="7"/>
                  </a:cubicBezTo>
                  <a:cubicBezTo>
                    <a:pt x="0" y="10"/>
                    <a:pt x="0" y="13"/>
                    <a:pt x="1" y="16"/>
                  </a:cubicBezTo>
                  <a:close/>
                </a:path>
              </a:pathLst>
            </a:custGeom>
            <a:solidFill>
              <a:srgbClr val="FAD9C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33" name="PA-任意多边形 90"/>
            <p:cNvSpPr/>
            <p:nvPr>
              <p:custDataLst>
                <p:tags r:id="rId7"/>
              </p:custDataLst>
            </p:nvPr>
          </p:nvSpPr>
          <p:spPr>
            <a:xfrm>
              <a:off x="5327230" y="3992893"/>
              <a:ext cx="27395" cy="26634"/>
            </a:xfrm>
            <a:custGeom>
              <a:avLst/>
              <a:gdLst/>
              <a:ahLst/>
              <a:cxnLst>
                <a:cxn ang="0">
                  <a:pos x="1826" y="23082"/>
                </a:cxn>
                <a:cxn ang="0">
                  <a:pos x="1826" y="23082"/>
                </a:cxn>
                <a:cxn ang="0">
                  <a:pos x="3652" y="0"/>
                </a:cxn>
                <a:cxn ang="0">
                  <a:pos x="3652" y="0"/>
                </a:cxn>
                <a:cxn ang="0">
                  <a:pos x="0" y="8878"/>
                </a:cxn>
                <a:cxn ang="0">
                  <a:pos x="1826" y="23082"/>
                </a:cxn>
              </a:cxnLst>
              <a:pathLst>
                <a:path w="15" h="15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4" y="15"/>
                    <a:pt x="15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lose/>
                </a:path>
              </a:pathLst>
            </a:custGeom>
            <a:solidFill>
              <a:srgbClr val="FAD9C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34" name="PA-任意多边形 92"/>
            <p:cNvSpPr/>
            <p:nvPr>
              <p:custDataLst>
                <p:tags r:id="rId8"/>
              </p:custDataLst>
            </p:nvPr>
          </p:nvSpPr>
          <p:spPr>
            <a:xfrm>
              <a:off x="5300595" y="3835372"/>
              <a:ext cx="102731" cy="45658"/>
            </a:xfrm>
            <a:custGeom>
              <a:avLst/>
              <a:gdLst/>
              <a:ahLst/>
              <a:cxnLst>
                <a:cxn ang="0">
                  <a:pos x="81103" y="45658"/>
                </a:cxn>
                <a:cxn ang="0">
                  <a:pos x="100928" y="32873"/>
                </a:cxn>
                <a:cxn ang="0">
                  <a:pos x="100928" y="32873"/>
                </a:cxn>
                <a:cxn ang="0">
                  <a:pos x="82905" y="9131"/>
                </a:cxn>
                <a:cxn ang="0">
                  <a:pos x="41452" y="5478"/>
                </a:cxn>
                <a:cxn ang="0">
                  <a:pos x="81103" y="45658"/>
                </a:cxn>
              </a:cxnLst>
              <a:pathLst>
                <a:path w="57" h="25">
                  <a:moveTo>
                    <a:pt x="45" y="25"/>
                  </a:moveTo>
                  <a:cubicBezTo>
                    <a:pt x="51" y="25"/>
                    <a:pt x="56" y="24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7" y="12"/>
                    <a:pt x="52" y="6"/>
                    <a:pt x="46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0" y="0"/>
                    <a:pt x="14" y="25"/>
                    <a:pt x="45" y="25"/>
                  </a:cubicBezTo>
                  <a:close/>
                </a:path>
              </a:pathLst>
            </a:custGeom>
            <a:solidFill>
              <a:srgbClr val="F7C2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35" name="PA-任意多边形 93"/>
            <p:cNvSpPr/>
            <p:nvPr>
              <p:custDataLst>
                <p:tags r:id="rId9"/>
              </p:custDataLst>
            </p:nvPr>
          </p:nvSpPr>
          <p:spPr>
            <a:xfrm>
              <a:off x="5321903" y="3839176"/>
              <a:ext cx="38049" cy="14459"/>
            </a:xfrm>
            <a:custGeom>
              <a:avLst/>
              <a:gdLst/>
              <a:ahLst/>
              <a:cxnLst>
                <a:cxn ang="0">
                  <a:pos x="38049" y="3614"/>
                </a:cxn>
                <a:cxn ang="0">
                  <a:pos x="19930" y="1807"/>
                </a:cxn>
                <a:cxn ang="0">
                  <a:pos x="1811" y="9036"/>
                </a:cxn>
                <a:cxn ang="0">
                  <a:pos x="38049" y="3614"/>
                </a:cxn>
              </a:cxnLst>
              <a:pathLst>
                <a:path w="21" h="8">
                  <a:moveTo>
                    <a:pt x="2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0" y="2"/>
                    <a:pt x="1" y="5"/>
                  </a:cubicBezTo>
                  <a:cubicBezTo>
                    <a:pt x="9" y="8"/>
                    <a:pt x="20" y="7"/>
                    <a:pt x="21" y="2"/>
                  </a:cubicBezTo>
                  <a:close/>
                </a:path>
              </a:pathLst>
            </a:custGeom>
            <a:solidFill>
              <a:srgbClr val="F7C2A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33136" name="组合 16"/>
            <p:cNvGrpSpPr/>
            <p:nvPr/>
          </p:nvGrpSpPr>
          <p:grpSpPr>
            <a:xfrm>
              <a:off x="5257220" y="2868176"/>
              <a:ext cx="1683270" cy="1315721"/>
              <a:chOff x="5257218" y="2868166"/>
              <a:chExt cx="1683271" cy="1315719"/>
            </a:xfrm>
          </p:grpSpPr>
          <p:sp>
            <p:nvSpPr>
              <p:cNvPr id="3" name="PA-矩形 1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5756774" y="3182405"/>
                <a:ext cx="679669" cy="679667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 fontAlgn="base">
                  <a:lnSpc>
                    <a:spcPct val="130000"/>
                  </a:lnSpc>
                </a:pPr>
                <a:endParaRPr strike="noStrike" noProof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33138" name="PA-任意多边形 56"/>
              <p:cNvSpPr/>
              <p:nvPr>
                <p:custDataLst>
                  <p:tags r:id="rId11"/>
                </p:custDataLst>
              </p:nvPr>
            </p:nvSpPr>
            <p:spPr>
              <a:xfrm>
                <a:off x="6090483" y="3552279"/>
                <a:ext cx="358418" cy="631605"/>
              </a:xfrm>
              <a:custGeom>
                <a:avLst/>
                <a:gdLst/>
                <a:ahLst/>
                <a:cxnLst>
                  <a:cxn ang="0">
                    <a:pos x="268363" y="631605"/>
                  </a:cxn>
                  <a:cxn ang="0">
                    <a:pos x="270164" y="341066"/>
                  </a:cxn>
                  <a:cxn ang="0">
                    <a:pos x="358418" y="101056"/>
                  </a:cxn>
                  <a:cxn ang="0">
                    <a:pos x="162098" y="0"/>
                  </a:cxn>
                  <a:cxn ang="0">
                    <a:pos x="54032" y="0"/>
                  </a:cxn>
                  <a:cxn ang="0">
                    <a:pos x="0" y="0"/>
                  </a:cxn>
                  <a:cxn ang="0">
                    <a:pos x="0" y="631605"/>
                  </a:cxn>
                  <a:cxn ang="0">
                    <a:pos x="268363" y="631605"/>
                  </a:cxn>
                </a:cxnLst>
                <a:pathLst>
                  <a:path w="199" h="350">
                    <a:moveTo>
                      <a:pt x="149" y="350"/>
                    </a:move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99" y="56"/>
                      <a:pt x="199" y="56"/>
                      <a:pt x="199" y="56"/>
                    </a:cubicBezTo>
                    <a:cubicBezTo>
                      <a:pt x="179" y="35"/>
                      <a:pt x="146" y="18"/>
                      <a:pt x="9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0"/>
                      <a:pt x="0" y="350"/>
                      <a:pt x="0" y="350"/>
                    </a:cubicBezTo>
                    <a:lnTo>
                      <a:pt x="149" y="350"/>
                    </a:lnTo>
                    <a:close/>
                  </a:path>
                </a:pathLst>
              </a:custGeom>
              <a:solidFill>
                <a:srgbClr val="24242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39" name="PA-任意多边形 57"/>
              <p:cNvSpPr/>
              <p:nvPr>
                <p:custDataLst>
                  <p:tags r:id="rId12"/>
                </p:custDataLst>
              </p:nvPr>
            </p:nvSpPr>
            <p:spPr>
              <a:xfrm>
                <a:off x="6274637" y="3624571"/>
                <a:ext cx="303628" cy="474846"/>
              </a:xfrm>
              <a:custGeom>
                <a:avLst/>
                <a:gdLst/>
                <a:ahLst/>
                <a:cxnLst>
                  <a:cxn ang="0">
                    <a:pos x="7186" y="27082"/>
                  </a:cxn>
                  <a:cxn ang="0">
                    <a:pos x="14372" y="25276"/>
                  </a:cxn>
                  <a:cxn ang="0">
                    <a:pos x="23356" y="21665"/>
                  </a:cxn>
                  <a:cxn ang="0">
                    <a:pos x="23356" y="21665"/>
                  </a:cxn>
                  <a:cxn ang="0">
                    <a:pos x="95220" y="3610"/>
                  </a:cxn>
                  <a:cxn ang="0">
                    <a:pos x="150915" y="10832"/>
                  </a:cxn>
                  <a:cxn ang="0">
                    <a:pos x="186848" y="48748"/>
                  </a:cxn>
                  <a:cxn ang="0">
                    <a:pos x="215593" y="133606"/>
                  </a:cxn>
                  <a:cxn ang="0">
                    <a:pos x="213797" y="133606"/>
                  </a:cxn>
                  <a:cxn ang="0">
                    <a:pos x="291051" y="368321"/>
                  </a:cxn>
                  <a:cxn ang="0">
                    <a:pos x="231763" y="464013"/>
                  </a:cxn>
                  <a:cxn ang="0">
                    <a:pos x="231763" y="464013"/>
                  </a:cxn>
                  <a:cxn ang="0">
                    <a:pos x="123966" y="409848"/>
                  </a:cxn>
                  <a:cxn ang="0">
                    <a:pos x="0" y="28887"/>
                  </a:cxn>
                  <a:cxn ang="0">
                    <a:pos x="7186" y="27082"/>
                  </a:cxn>
                </a:cxnLst>
                <a:pathLst>
                  <a:path w="169" h="263">
                    <a:moveTo>
                      <a:pt x="4" y="15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64" y="0"/>
                      <a:pt x="74" y="2"/>
                      <a:pt x="84" y="6"/>
                    </a:cubicBezTo>
                    <a:cubicBezTo>
                      <a:pt x="94" y="11"/>
                      <a:pt x="101" y="17"/>
                      <a:pt x="104" y="27"/>
                    </a:cubicBezTo>
                    <a:cubicBezTo>
                      <a:pt x="120" y="74"/>
                      <a:pt x="120" y="74"/>
                      <a:pt x="120" y="74"/>
                    </a:cubicBezTo>
                    <a:cubicBezTo>
                      <a:pt x="119" y="74"/>
                      <a:pt x="119" y="74"/>
                      <a:pt x="119" y="74"/>
                    </a:cubicBezTo>
                    <a:cubicBezTo>
                      <a:pt x="162" y="204"/>
                      <a:pt x="162" y="204"/>
                      <a:pt x="162" y="204"/>
                    </a:cubicBezTo>
                    <a:cubicBezTo>
                      <a:pt x="169" y="226"/>
                      <a:pt x="155" y="250"/>
                      <a:pt x="129" y="257"/>
                    </a:cubicBezTo>
                    <a:cubicBezTo>
                      <a:pt x="129" y="257"/>
                      <a:pt x="129" y="257"/>
                      <a:pt x="129" y="257"/>
                    </a:cubicBezTo>
                    <a:cubicBezTo>
                      <a:pt x="104" y="263"/>
                      <a:pt x="77" y="250"/>
                      <a:pt x="69" y="22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5"/>
                      <a:pt x="4" y="15"/>
                      <a:pt x="4" y="15"/>
                    </a:cubicBezTo>
                    <a:close/>
                  </a:path>
                </a:pathLst>
              </a:custGeom>
              <a:solidFill>
                <a:srgbClr val="24242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0" name="PA-任意多边形 58"/>
              <p:cNvSpPr/>
              <p:nvPr>
                <p:custDataLst>
                  <p:tags r:id="rId13"/>
                </p:custDataLst>
              </p:nvPr>
            </p:nvSpPr>
            <p:spPr>
              <a:xfrm>
                <a:off x="6385740" y="3882539"/>
                <a:ext cx="379725" cy="211549"/>
              </a:xfrm>
              <a:custGeom>
                <a:avLst/>
                <a:gdLst/>
                <a:ahLst/>
                <a:cxnLst>
                  <a:cxn ang="0">
                    <a:pos x="1799" y="56051"/>
                  </a:cxn>
                  <a:cxn ang="0">
                    <a:pos x="1799" y="63283"/>
                  </a:cxn>
                  <a:cxn ang="0">
                    <a:pos x="3599" y="72324"/>
                  </a:cxn>
                  <a:cxn ang="0">
                    <a:pos x="3599" y="72324"/>
                  </a:cxn>
                  <a:cxn ang="0">
                    <a:pos x="14397" y="144648"/>
                  </a:cxn>
                  <a:cxn ang="0">
                    <a:pos x="43191" y="191659"/>
                  </a:cxn>
                  <a:cxn ang="0">
                    <a:pos x="91781" y="209740"/>
                  </a:cxn>
                  <a:cxn ang="0">
                    <a:pos x="179964" y="197084"/>
                  </a:cxn>
                  <a:cxn ang="0">
                    <a:pos x="179964" y="197084"/>
                  </a:cxn>
                  <a:cxn ang="0">
                    <a:pos x="379725" y="169962"/>
                  </a:cxn>
                  <a:cxn ang="0">
                    <a:pos x="349131" y="0"/>
                  </a:cxn>
                  <a:cxn ang="0">
                    <a:pos x="0" y="47010"/>
                  </a:cxn>
                  <a:cxn ang="0">
                    <a:pos x="1799" y="56051"/>
                  </a:cxn>
                </a:cxnLst>
                <a:pathLst>
                  <a:path w="211" h="117">
                    <a:moveTo>
                      <a:pt x="1" y="31"/>
                    </a:moveTo>
                    <a:cubicBezTo>
                      <a:pt x="1" y="35"/>
                      <a:pt x="1" y="35"/>
                      <a:pt x="1" y="35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11" y="91"/>
                      <a:pt x="16" y="100"/>
                      <a:pt x="24" y="106"/>
                    </a:cubicBezTo>
                    <a:cubicBezTo>
                      <a:pt x="32" y="114"/>
                      <a:pt x="40" y="117"/>
                      <a:pt x="51" y="116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211" y="94"/>
                      <a:pt x="211" y="94"/>
                      <a:pt x="211" y="94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31"/>
                      <a:pt x="1" y="31"/>
                      <a:pt x="1" y="31"/>
                    </a:cubicBezTo>
                    <a:close/>
                  </a:path>
                </a:pathLst>
              </a:custGeom>
              <a:solidFill>
                <a:srgbClr val="24242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1" name="PA-任意多边形 59"/>
              <p:cNvSpPr/>
              <p:nvPr>
                <p:custDataLst>
                  <p:tags r:id="rId14"/>
                </p:custDataLst>
              </p:nvPr>
            </p:nvSpPr>
            <p:spPr>
              <a:xfrm>
                <a:off x="6094287" y="2868167"/>
                <a:ext cx="307432" cy="642259"/>
              </a:xfrm>
              <a:custGeom>
                <a:avLst/>
                <a:gdLst/>
                <a:ahLst/>
                <a:cxnLst>
                  <a:cxn ang="0">
                    <a:pos x="0" y="642259"/>
                  </a:cxn>
                  <a:cxn ang="0">
                    <a:pos x="280464" y="366231"/>
                  </a:cxn>
                  <a:cxn ang="0">
                    <a:pos x="269677" y="106441"/>
                  </a:cxn>
                  <a:cxn ang="0">
                    <a:pos x="0" y="0"/>
                  </a:cxn>
                  <a:cxn ang="0">
                    <a:pos x="0" y="642259"/>
                  </a:cxn>
                </a:cxnLst>
                <a:pathLst>
                  <a:path w="171" h="356">
                    <a:moveTo>
                      <a:pt x="0" y="356"/>
                    </a:moveTo>
                    <a:cubicBezTo>
                      <a:pt x="69" y="348"/>
                      <a:pt x="135" y="294"/>
                      <a:pt x="156" y="203"/>
                    </a:cubicBezTo>
                    <a:cubicBezTo>
                      <a:pt x="169" y="145"/>
                      <a:pt x="171" y="93"/>
                      <a:pt x="150" y="59"/>
                    </a:cubicBezTo>
                    <a:cubicBezTo>
                      <a:pt x="122" y="11"/>
                      <a:pt x="59" y="1"/>
                      <a:pt x="0" y="0"/>
                    </a:cubicBezTo>
                    <a:lnTo>
                      <a:pt x="0" y="356"/>
                    </a:lnTo>
                    <a:close/>
                  </a:path>
                </a:pathLst>
              </a:custGeom>
              <a:solidFill>
                <a:srgbClr val="755243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2" name="PA-任意多边形 60"/>
              <p:cNvSpPr/>
              <p:nvPr>
                <p:custDataLst>
                  <p:tags r:id="rId15"/>
                </p:custDataLst>
              </p:nvPr>
            </p:nvSpPr>
            <p:spPr>
              <a:xfrm>
                <a:off x="5748806" y="3552280"/>
                <a:ext cx="358418" cy="631605"/>
              </a:xfrm>
              <a:custGeom>
                <a:avLst/>
                <a:gdLst/>
                <a:ahLst/>
                <a:cxnLst>
                  <a:cxn ang="0">
                    <a:pos x="91855" y="631605"/>
                  </a:cxn>
                  <a:cxn ang="0">
                    <a:pos x="88253" y="341066"/>
                  </a:cxn>
                  <a:cxn ang="0">
                    <a:pos x="0" y="101056"/>
                  </a:cxn>
                  <a:cxn ang="0">
                    <a:pos x="196319" y="0"/>
                  </a:cxn>
                  <a:cxn ang="0">
                    <a:pos x="306186" y="0"/>
                  </a:cxn>
                  <a:cxn ang="0">
                    <a:pos x="358418" y="0"/>
                  </a:cxn>
                  <a:cxn ang="0">
                    <a:pos x="358418" y="631605"/>
                  </a:cxn>
                  <a:cxn ang="0">
                    <a:pos x="91855" y="631605"/>
                  </a:cxn>
                </a:cxnLst>
                <a:pathLst>
                  <a:path w="199" h="350">
                    <a:moveTo>
                      <a:pt x="51" y="350"/>
                    </a:moveTo>
                    <a:cubicBezTo>
                      <a:pt x="49" y="189"/>
                      <a:pt x="49" y="189"/>
                      <a:pt x="49" y="18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35"/>
                      <a:pt x="54" y="18"/>
                      <a:pt x="109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9" y="350"/>
                      <a:pt x="199" y="350"/>
                      <a:pt x="199" y="350"/>
                    </a:cubicBezTo>
                    <a:lnTo>
                      <a:pt x="51" y="350"/>
                    </a:lnTo>
                    <a:close/>
                  </a:path>
                </a:pathLst>
              </a:custGeom>
              <a:solidFill>
                <a:srgbClr val="48484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3" name="PA-任意多边形 61"/>
              <p:cNvSpPr/>
              <p:nvPr>
                <p:custDataLst>
                  <p:tags r:id="rId16"/>
                </p:custDataLst>
              </p:nvPr>
            </p:nvSpPr>
            <p:spPr>
              <a:xfrm>
                <a:off x="5946659" y="3435091"/>
                <a:ext cx="302106" cy="535723"/>
              </a:xfrm>
              <a:custGeom>
                <a:avLst/>
                <a:gdLst/>
                <a:ahLst/>
                <a:cxnLst>
                  <a:cxn ang="0">
                    <a:pos x="302106" y="117189"/>
                  </a:cxn>
                  <a:cxn ang="0">
                    <a:pos x="154477" y="535723"/>
                  </a:cxn>
                  <a:cxn ang="0">
                    <a:pos x="0" y="117189"/>
                  </a:cxn>
                  <a:cxn ang="0">
                    <a:pos x="54029" y="115667"/>
                  </a:cxn>
                  <a:cxn ang="0">
                    <a:pos x="54029" y="0"/>
                  </a:cxn>
                  <a:cxn ang="0">
                    <a:pos x="251881" y="0"/>
                  </a:cxn>
                  <a:cxn ang="0">
                    <a:pos x="251881" y="115667"/>
                  </a:cxn>
                  <a:cxn ang="0">
                    <a:pos x="302106" y="117189"/>
                  </a:cxn>
                </a:cxnLst>
                <a:pathLst>
                  <a:path w="397" h="704">
                    <a:moveTo>
                      <a:pt x="397" y="154"/>
                    </a:moveTo>
                    <a:lnTo>
                      <a:pt x="203" y="704"/>
                    </a:lnTo>
                    <a:lnTo>
                      <a:pt x="0" y="154"/>
                    </a:lnTo>
                    <a:lnTo>
                      <a:pt x="71" y="152"/>
                    </a:lnTo>
                    <a:lnTo>
                      <a:pt x="71" y="0"/>
                    </a:lnTo>
                    <a:lnTo>
                      <a:pt x="331" y="0"/>
                    </a:lnTo>
                    <a:lnTo>
                      <a:pt x="331" y="152"/>
                    </a:lnTo>
                    <a:lnTo>
                      <a:pt x="397" y="154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4" name="PA-任意多边形 62"/>
              <p:cNvSpPr/>
              <p:nvPr>
                <p:custDataLst>
                  <p:tags r:id="rId17"/>
                </p:custDataLst>
              </p:nvPr>
            </p:nvSpPr>
            <p:spPr>
              <a:xfrm>
                <a:off x="5993840" y="3435091"/>
                <a:ext cx="208506" cy="176544"/>
              </a:xfrm>
              <a:custGeom>
                <a:avLst/>
                <a:gdLst/>
                <a:ahLst/>
                <a:cxnLst>
                  <a:cxn ang="0">
                    <a:pos x="0" y="115294"/>
                  </a:cxn>
                  <a:cxn ang="0">
                    <a:pos x="7189" y="115294"/>
                  </a:cxn>
                  <a:cxn ang="0">
                    <a:pos x="7189" y="0"/>
                  </a:cxn>
                  <a:cxn ang="0">
                    <a:pos x="204911" y="0"/>
                  </a:cxn>
                  <a:cxn ang="0">
                    <a:pos x="204911" y="115294"/>
                  </a:cxn>
                  <a:cxn ang="0">
                    <a:pos x="208506" y="115294"/>
                  </a:cxn>
                  <a:cxn ang="0">
                    <a:pos x="107847" y="176544"/>
                  </a:cxn>
                  <a:cxn ang="0">
                    <a:pos x="0" y="115294"/>
                  </a:cxn>
                </a:cxnLst>
                <a:pathLst>
                  <a:path w="116" h="98">
                    <a:moveTo>
                      <a:pt x="0" y="64"/>
                    </a:moveTo>
                    <a:cubicBezTo>
                      <a:pt x="4" y="64"/>
                      <a:pt x="4" y="64"/>
                      <a:pt x="4" y="6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64"/>
                      <a:pt x="114" y="64"/>
                      <a:pt x="114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03" y="81"/>
                      <a:pt x="83" y="98"/>
                      <a:pt x="60" y="98"/>
                    </a:cubicBezTo>
                    <a:cubicBezTo>
                      <a:pt x="36" y="98"/>
                      <a:pt x="14" y="81"/>
                      <a:pt x="0" y="64"/>
                    </a:cubicBezTo>
                    <a:close/>
                  </a:path>
                </a:pathLst>
              </a:custGeom>
              <a:solidFill>
                <a:srgbClr val="E0DAA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5" name="PA-任意多边形 63"/>
              <p:cNvSpPr/>
              <p:nvPr>
                <p:custDataLst>
                  <p:tags r:id="rId18"/>
                </p:custDataLst>
              </p:nvPr>
            </p:nvSpPr>
            <p:spPr>
              <a:xfrm>
                <a:off x="6000687" y="3435091"/>
                <a:ext cx="197853" cy="126320"/>
              </a:xfrm>
              <a:custGeom>
                <a:avLst/>
                <a:gdLst/>
                <a:ahLst/>
                <a:cxnLst>
                  <a:cxn ang="0">
                    <a:pos x="0" y="111883"/>
                  </a:cxn>
                  <a:cxn ang="0">
                    <a:pos x="0" y="0"/>
                  </a:cxn>
                  <a:cxn ang="0">
                    <a:pos x="197853" y="0"/>
                  </a:cxn>
                  <a:cxn ang="0">
                    <a:pos x="197853" y="111883"/>
                  </a:cxn>
                  <a:cxn ang="0">
                    <a:pos x="98926" y="126320"/>
                  </a:cxn>
                  <a:cxn ang="0">
                    <a:pos x="0" y="111883"/>
                  </a:cxn>
                </a:cxnLst>
                <a:pathLst>
                  <a:path w="110" h="70">
                    <a:moveTo>
                      <a:pt x="0" y="6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93" y="67"/>
                      <a:pt x="74" y="70"/>
                      <a:pt x="55" y="70"/>
                    </a:cubicBezTo>
                    <a:cubicBezTo>
                      <a:pt x="36" y="70"/>
                      <a:pt x="18" y="67"/>
                      <a:pt x="0" y="62"/>
                    </a:cubicBezTo>
                    <a:close/>
                  </a:path>
                </a:pathLst>
              </a:custGeom>
              <a:solidFill>
                <a:srgbClr val="CAC59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6" name="PA-任意多边形 64"/>
              <p:cNvSpPr/>
              <p:nvPr>
                <p:custDataLst>
                  <p:tags r:id="rId19"/>
                </p:custDataLst>
              </p:nvPr>
            </p:nvSpPr>
            <p:spPr>
              <a:xfrm>
                <a:off x="5974054" y="3435091"/>
                <a:ext cx="124039" cy="281559"/>
              </a:xfrm>
              <a:custGeom>
                <a:avLst/>
                <a:gdLst/>
                <a:ahLst/>
                <a:cxnLst>
                  <a:cxn ang="0">
                    <a:pos x="124039" y="281559"/>
                  </a:cxn>
                  <a:cxn ang="0">
                    <a:pos x="0" y="117189"/>
                  </a:cxn>
                  <a:cxn ang="0">
                    <a:pos x="26634" y="115667"/>
                  </a:cxn>
                  <a:cxn ang="0">
                    <a:pos x="26634" y="0"/>
                  </a:cxn>
                  <a:cxn ang="0">
                    <a:pos x="124039" y="0"/>
                  </a:cxn>
                  <a:cxn ang="0">
                    <a:pos x="124039" y="281559"/>
                  </a:cxn>
                </a:cxnLst>
                <a:pathLst>
                  <a:path w="163" h="370">
                    <a:moveTo>
                      <a:pt x="163" y="370"/>
                    </a:moveTo>
                    <a:lnTo>
                      <a:pt x="0" y="154"/>
                    </a:lnTo>
                    <a:lnTo>
                      <a:pt x="35" y="152"/>
                    </a:lnTo>
                    <a:lnTo>
                      <a:pt x="35" y="0"/>
                    </a:lnTo>
                    <a:lnTo>
                      <a:pt x="163" y="0"/>
                    </a:lnTo>
                    <a:lnTo>
                      <a:pt x="163" y="370"/>
                    </a:lnTo>
                    <a:close/>
                  </a:path>
                </a:pathLst>
              </a:custGeom>
              <a:solidFill>
                <a:srgbClr val="E5E5E5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7" name="PA-任意多边形 65"/>
              <p:cNvSpPr/>
              <p:nvPr>
                <p:custDataLst>
                  <p:tags r:id="rId20"/>
                </p:custDataLst>
              </p:nvPr>
            </p:nvSpPr>
            <p:spPr>
              <a:xfrm>
                <a:off x="5993840" y="3435091"/>
                <a:ext cx="104253" cy="178828"/>
              </a:xfrm>
              <a:custGeom>
                <a:avLst/>
                <a:gdLst/>
                <a:ahLst/>
                <a:cxnLst>
                  <a:cxn ang="0">
                    <a:pos x="0" y="115605"/>
                  </a:cxn>
                  <a:cxn ang="0">
                    <a:pos x="7189" y="115605"/>
                  </a:cxn>
                  <a:cxn ang="0">
                    <a:pos x="7189" y="0"/>
                  </a:cxn>
                  <a:cxn ang="0">
                    <a:pos x="104253" y="0"/>
                  </a:cxn>
                  <a:cxn ang="0">
                    <a:pos x="104253" y="177021"/>
                  </a:cxn>
                  <a:cxn ang="0">
                    <a:pos x="104253" y="177021"/>
                  </a:cxn>
                  <a:cxn ang="0">
                    <a:pos x="0" y="115605"/>
                  </a:cxn>
                </a:cxnLst>
                <a:pathLst>
                  <a:path w="58" h="99">
                    <a:moveTo>
                      <a:pt x="0" y="64"/>
                    </a:moveTo>
                    <a:cubicBezTo>
                      <a:pt x="4" y="64"/>
                      <a:pt x="4" y="64"/>
                      <a:pt x="4" y="6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35" y="99"/>
                      <a:pt x="14" y="81"/>
                      <a:pt x="0" y="64"/>
                    </a:cubicBezTo>
                    <a:close/>
                  </a:path>
                </a:pathLst>
              </a:custGeom>
              <a:solidFill>
                <a:srgbClr val="EAE5C6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8" name="PA-任意多边形 66"/>
              <p:cNvSpPr/>
              <p:nvPr>
                <p:custDataLst>
                  <p:tags r:id="rId21"/>
                </p:custDataLst>
              </p:nvPr>
            </p:nvSpPr>
            <p:spPr>
              <a:xfrm>
                <a:off x="6000687" y="3435091"/>
                <a:ext cx="97404" cy="126320"/>
              </a:xfrm>
              <a:custGeom>
                <a:avLst/>
                <a:gdLst/>
                <a:ahLst/>
                <a:cxnLst>
                  <a:cxn ang="0">
                    <a:pos x="0" y="111883"/>
                  </a:cxn>
                  <a:cxn ang="0">
                    <a:pos x="0" y="0"/>
                  </a:cxn>
                  <a:cxn ang="0">
                    <a:pos x="97404" y="0"/>
                  </a:cxn>
                  <a:cxn ang="0">
                    <a:pos x="97404" y="126320"/>
                  </a:cxn>
                  <a:cxn ang="0">
                    <a:pos x="0" y="111883"/>
                  </a:cxn>
                </a:cxnLst>
                <a:pathLst>
                  <a:path w="54" h="70">
                    <a:moveTo>
                      <a:pt x="0" y="6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36" y="70"/>
                      <a:pt x="17" y="67"/>
                      <a:pt x="0" y="62"/>
                    </a:cubicBezTo>
                    <a:close/>
                  </a:path>
                </a:pathLst>
              </a:custGeom>
              <a:solidFill>
                <a:srgbClr val="DAD6B9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49" name="PA-任意多边形 67"/>
              <p:cNvSpPr/>
              <p:nvPr>
                <p:custDataLst>
                  <p:tags r:id="rId22"/>
                </p:custDataLst>
              </p:nvPr>
            </p:nvSpPr>
            <p:spPr>
              <a:xfrm>
                <a:off x="6018951" y="3611635"/>
                <a:ext cx="159804" cy="101209"/>
              </a:xfrm>
              <a:custGeom>
                <a:avLst/>
                <a:gdLst/>
                <a:ahLst/>
                <a:cxnLst>
                  <a:cxn ang="0">
                    <a:pos x="0" y="19785"/>
                  </a:cxn>
                  <a:cxn ang="0">
                    <a:pos x="80662" y="101209"/>
                  </a:cxn>
                  <a:cxn ang="0">
                    <a:pos x="159804" y="16741"/>
                  </a:cxn>
                  <a:cxn ang="0">
                    <a:pos x="80662" y="0"/>
                  </a:cxn>
                  <a:cxn ang="0">
                    <a:pos x="0" y="19785"/>
                  </a:cxn>
                </a:cxnLst>
                <a:pathLst>
                  <a:path w="210" h="133">
                    <a:moveTo>
                      <a:pt x="0" y="26"/>
                    </a:moveTo>
                    <a:lnTo>
                      <a:pt x="106" y="133"/>
                    </a:lnTo>
                    <a:lnTo>
                      <a:pt x="210" y="22"/>
                    </a:lnTo>
                    <a:lnTo>
                      <a:pt x="106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0" name="PA-任意多边形 68"/>
              <p:cNvSpPr/>
              <p:nvPr>
                <p:custDataLst>
                  <p:tags r:id="rId23"/>
                </p:custDataLst>
              </p:nvPr>
            </p:nvSpPr>
            <p:spPr>
              <a:xfrm>
                <a:off x="6061566" y="3648162"/>
                <a:ext cx="73814" cy="340914"/>
              </a:xfrm>
              <a:custGeom>
                <a:avLst/>
                <a:gdLst/>
                <a:ahLst/>
                <a:cxnLst>
                  <a:cxn ang="0">
                    <a:pos x="0" y="207744"/>
                  </a:cxn>
                  <a:cxn ang="0">
                    <a:pos x="38048" y="0"/>
                  </a:cxn>
                  <a:cxn ang="0">
                    <a:pos x="73814" y="214593"/>
                  </a:cxn>
                  <a:cxn ang="0">
                    <a:pos x="39570" y="340914"/>
                  </a:cxn>
                  <a:cxn ang="0">
                    <a:pos x="0" y="207744"/>
                  </a:cxn>
                </a:cxnLst>
                <a:pathLst>
                  <a:path w="97" h="448">
                    <a:moveTo>
                      <a:pt x="0" y="273"/>
                    </a:moveTo>
                    <a:lnTo>
                      <a:pt x="50" y="0"/>
                    </a:lnTo>
                    <a:lnTo>
                      <a:pt x="97" y="282"/>
                    </a:lnTo>
                    <a:lnTo>
                      <a:pt x="52" y="448"/>
                    </a:lnTo>
                    <a:lnTo>
                      <a:pt x="0" y="273"/>
                    </a:lnTo>
                    <a:close/>
                  </a:path>
                </a:pathLst>
              </a:custGeom>
              <a:solidFill>
                <a:srgbClr val="BFBFB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1" name="PA-任意多边形 69"/>
              <p:cNvSpPr/>
              <p:nvPr>
                <p:custDataLst>
                  <p:tags r:id="rId24"/>
                </p:custDataLst>
              </p:nvPr>
            </p:nvSpPr>
            <p:spPr>
              <a:xfrm>
                <a:off x="5793703" y="2868166"/>
                <a:ext cx="307432" cy="642259"/>
              </a:xfrm>
              <a:custGeom>
                <a:avLst/>
                <a:gdLst/>
                <a:ahLst/>
                <a:cxnLst>
                  <a:cxn ang="0">
                    <a:pos x="307432" y="642259"/>
                  </a:cxn>
                  <a:cxn ang="0">
                    <a:pos x="28765" y="366231"/>
                  </a:cxn>
                  <a:cxn ang="0">
                    <a:pos x="37754" y="106441"/>
                  </a:cxn>
                  <a:cxn ang="0">
                    <a:pos x="307432" y="0"/>
                  </a:cxn>
                  <a:cxn ang="0">
                    <a:pos x="307432" y="642259"/>
                  </a:cxn>
                </a:cxnLst>
                <a:pathLst>
                  <a:path w="171" h="356">
                    <a:moveTo>
                      <a:pt x="171" y="356"/>
                    </a:moveTo>
                    <a:cubicBezTo>
                      <a:pt x="102" y="348"/>
                      <a:pt x="37" y="294"/>
                      <a:pt x="16" y="203"/>
                    </a:cubicBezTo>
                    <a:cubicBezTo>
                      <a:pt x="2" y="145"/>
                      <a:pt x="0" y="93"/>
                      <a:pt x="21" y="59"/>
                    </a:cubicBezTo>
                    <a:cubicBezTo>
                      <a:pt x="50" y="11"/>
                      <a:pt x="112" y="1"/>
                      <a:pt x="171" y="0"/>
                    </a:cubicBezTo>
                    <a:lnTo>
                      <a:pt x="171" y="356"/>
                    </a:lnTo>
                    <a:close/>
                  </a:path>
                </a:pathLst>
              </a:custGeom>
              <a:solidFill>
                <a:srgbClr val="755243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2" name="PA-任意多边形 70"/>
              <p:cNvSpPr/>
              <p:nvPr>
                <p:custDataLst>
                  <p:tags r:id="rId25"/>
                </p:custDataLst>
              </p:nvPr>
            </p:nvSpPr>
            <p:spPr>
              <a:xfrm>
                <a:off x="5840124" y="3019600"/>
                <a:ext cx="509851" cy="610297"/>
              </a:xfrm>
              <a:custGeom>
                <a:avLst/>
                <a:gdLst/>
                <a:ahLst/>
                <a:cxnLst>
                  <a:cxn ang="0">
                    <a:pos x="255826" y="0"/>
                  </a:cxn>
                  <a:cxn ang="0">
                    <a:pos x="272040" y="0"/>
                  </a:cxn>
                  <a:cxn ang="0">
                    <a:pos x="443192" y="0"/>
                  </a:cxn>
                  <a:cxn ang="0">
                    <a:pos x="455803" y="59585"/>
                  </a:cxn>
                  <a:cxn ang="0">
                    <a:pos x="508049" y="120976"/>
                  </a:cxn>
                  <a:cxn ang="0">
                    <a:pos x="508049" y="258202"/>
                  </a:cxn>
                  <a:cxn ang="0">
                    <a:pos x="5404" y="254591"/>
                  </a:cxn>
                  <a:cxn ang="0">
                    <a:pos x="7206" y="57779"/>
                  </a:cxn>
                  <a:cxn ang="0">
                    <a:pos x="45039" y="0"/>
                  </a:cxn>
                  <a:cxn ang="0">
                    <a:pos x="239611" y="0"/>
                  </a:cxn>
                  <a:cxn ang="0">
                    <a:pos x="255826" y="0"/>
                  </a:cxn>
                </a:cxnLst>
                <a:pathLst>
                  <a:path w="283" h="338">
                    <a:moveTo>
                      <a:pt x="142" y="0"/>
                    </a:moveTo>
                    <a:cubicBezTo>
                      <a:pt x="145" y="0"/>
                      <a:pt x="148" y="0"/>
                      <a:pt x="151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3" y="33"/>
                      <a:pt x="253" y="33"/>
                      <a:pt x="253" y="33"/>
                    </a:cubicBezTo>
                    <a:cubicBezTo>
                      <a:pt x="282" y="67"/>
                      <a:pt x="282" y="67"/>
                      <a:pt x="282" y="67"/>
                    </a:cubicBezTo>
                    <a:cubicBezTo>
                      <a:pt x="282" y="93"/>
                      <a:pt x="283" y="118"/>
                      <a:pt x="282" y="143"/>
                    </a:cubicBezTo>
                    <a:cubicBezTo>
                      <a:pt x="268" y="338"/>
                      <a:pt x="21" y="336"/>
                      <a:pt x="3" y="141"/>
                    </a:cubicBezTo>
                    <a:cubicBezTo>
                      <a:pt x="0" y="105"/>
                      <a:pt x="4" y="67"/>
                      <a:pt x="4" y="3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6" y="0"/>
                      <a:pt x="139" y="0"/>
                      <a:pt x="142" y="0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3" name="PA-任意多边形 71"/>
              <p:cNvSpPr/>
              <p:nvPr>
                <p:custDataLst>
                  <p:tags r:id="rId26"/>
                </p:custDataLst>
              </p:nvPr>
            </p:nvSpPr>
            <p:spPr>
              <a:xfrm>
                <a:off x="5840124" y="3019600"/>
                <a:ext cx="261014" cy="522025"/>
              </a:xfrm>
              <a:custGeom>
                <a:avLst/>
                <a:gdLst/>
                <a:ahLst/>
                <a:cxnLst>
                  <a:cxn ang="0">
                    <a:pos x="255613" y="0"/>
                  </a:cxn>
                  <a:cxn ang="0">
                    <a:pos x="261014" y="0"/>
                  </a:cxn>
                  <a:cxn ang="0">
                    <a:pos x="261014" y="520218"/>
                  </a:cxn>
                  <a:cxn ang="0">
                    <a:pos x="5400" y="254690"/>
                  </a:cxn>
                  <a:cxn ang="0">
                    <a:pos x="7200" y="57802"/>
                  </a:cxn>
                  <a:cxn ang="0">
                    <a:pos x="45002" y="0"/>
                  </a:cxn>
                  <a:cxn ang="0">
                    <a:pos x="239412" y="0"/>
                  </a:cxn>
                  <a:cxn ang="0">
                    <a:pos x="255613" y="0"/>
                  </a:cxn>
                </a:cxnLst>
                <a:pathLst>
                  <a:path w="145" h="289">
                    <a:moveTo>
                      <a:pt x="142" y="0"/>
                    </a:moveTo>
                    <a:cubicBezTo>
                      <a:pt x="143" y="0"/>
                      <a:pt x="144" y="0"/>
                      <a:pt x="145" y="0"/>
                    </a:cubicBezTo>
                    <a:cubicBezTo>
                      <a:pt x="145" y="288"/>
                      <a:pt x="145" y="288"/>
                      <a:pt x="145" y="288"/>
                    </a:cubicBezTo>
                    <a:cubicBezTo>
                      <a:pt x="79" y="289"/>
                      <a:pt x="12" y="239"/>
                      <a:pt x="3" y="141"/>
                    </a:cubicBezTo>
                    <a:cubicBezTo>
                      <a:pt x="0" y="105"/>
                      <a:pt x="4" y="67"/>
                      <a:pt x="4" y="3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6" y="0"/>
                      <a:pt x="139" y="0"/>
                      <a:pt x="142" y="0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4" name="PA-任意多边形 72"/>
              <p:cNvSpPr/>
              <p:nvPr>
                <p:custDataLst>
                  <p:tags r:id="rId27"/>
                </p:custDataLst>
              </p:nvPr>
            </p:nvSpPr>
            <p:spPr>
              <a:xfrm>
                <a:off x="5806640" y="2970897"/>
                <a:ext cx="564641" cy="227530"/>
              </a:xfrm>
              <a:custGeom>
                <a:avLst/>
                <a:gdLst/>
                <a:ahLst/>
                <a:cxnLst>
                  <a:cxn ang="0">
                    <a:pos x="564641" y="135434"/>
                  </a:cxn>
                  <a:cxn ang="0">
                    <a:pos x="546658" y="204054"/>
                  </a:cxn>
                  <a:cxn ang="0">
                    <a:pos x="37762" y="214889"/>
                  </a:cxn>
                  <a:cxn ang="0">
                    <a:pos x="25175" y="81260"/>
                  </a:cxn>
                  <a:cxn ang="0">
                    <a:pos x="107893" y="27086"/>
                  </a:cxn>
                  <a:cxn ang="0">
                    <a:pos x="294908" y="28892"/>
                  </a:cxn>
                  <a:cxn ang="0">
                    <a:pos x="298504" y="28892"/>
                  </a:cxn>
                  <a:cxn ang="0">
                    <a:pos x="298504" y="27086"/>
                  </a:cxn>
                  <a:cxn ang="0">
                    <a:pos x="393810" y="27086"/>
                  </a:cxn>
                  <a:cxn ang="0">
                    <a:pos x="393810" y="27086"/>
                  </a:cxn>
                  <a:cxn ang="0">
                    <a:pos x="422581" y="27086"/>
                  </a:cxn>
                  <a:cxn ang="0">
                    <a:pos x="564641" y="131822"/>
                  </a:cxn>
                  <a:cxn ang="0">
                    <a:pos x="564641" y="135434"/>
                  </a:cxn>
                </a:cxnLst>
                <a:pathLst>
                  <a:path w="314" h="126">
                    <a:moveTo>
                      <a:pt x="314" y="75"/>
                    </a:moveTo>
                    <a:cubicBezTo>
                      <a:pt x="304" y="113"/>
                      <a:pt x="304" y="113"/>
                      <a:pt x="304" y="113"/>
                    </a:cubicBezTo>
                    <a:cubicBezTo>
                      <a:pt x="187" y="126"/>
                      <a:pt x="41" y="0"/>
                      <a:pt x="21" y="119"/>
                    </a:cubicBezTo>
                    <a:cubicBezTo>
                      <a:pt x="20" y="89"/>
                      <a:pt x="0" y="90"/>
                      <a:pt x="14" y="45"/>
                    </a:cubicBezTo>
                    <a:cubicBezTo>
                      <a:pt x="28" y="63"/>
                      <a:pt x="23" y="15"/>
                      <a:pt x="60" y="15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35" y="15"/>
                      <a:pt x="235" y="15"/>
                      <a:pt x="235" y="15"/>
                    </a:cubicBezTo>
                    <a:cubicBezTo>
                      <a:pt x="282" y="15"/>
                      <a:pt x="313" y="41"/>
                      <a:pt x="314" y="73"/>
                    </a:cubicBezTo>
                    <a:cubicBezTo>
                      <a:pt x="314" y="75"/>
                      <a:pt x="314" y="75"/>
                      <a:pt x="314" y="75"/>
                    </a:cubicBezTo>
                    <a:close/>
                  </a:path>
                </a:pathLst>
              </a:custGeom>
              <a:solidFill>
                <a:srgbClr val="755243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5" name="PA-任意多边形 73"/>
              <p:cNvSpPr/>
              <p:nvPr>
                <p:custDataLst>
                  <p:tags r:id="rId28"/>
                </p:custDataLst>
              </p:nvPr>
            </p:nvSpPr>
            <p:spPr>
              <a:xfrm>
                <a:off x="6056239" y="3187773"/>
                <a:ext cx="66966" cy="218398"/>
              </a:xfrm>
              <a:custGeom>
                <a:avLst/>
                <a:gdLst/>
                <a:ahLst/>
                <a:cxnLst>
                  <a:cxn ang="0">
                    <a:pos x="47180" y="0"/>
                  </a:cxn>
                  <a:cxn ang="0">
                    <a:pos x="0" y="218398"/>
                  </a:cxn>
                  <a:cxn ang="0">
                    <a:pos x="66966" y="209266"/>
                  </a:cxn>
                  <a:cxn ang="0">
                    <a:pos x="47180" y="0"/>
                  </a:cxn>
                </a:cxnLst>
                <a:pathLst>
                  <a:path w="88" h="287">
                    <a:moveTo>
                      <a:pt x="62" y="0"/>
                    </a:moveTo>
                    <a:lnTo>
                      <a:pt x="0" y="287"/>
                    </a:lnTo>
                    <a:lnTo>
                      <a:pt x="88" y="275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6" name="PA-任意多边形 74"/>
              <p:cNvSpPr/>
              <p:nvPr>
                <p:custDataLst>
                  <p:tags r:id="rId29"/>
                </p:custDataLst>
              </p:nvPr>
            </p:nvSpPr>
            <p:spPr>
              <a:xfrm>
                <a:off x="5622486" y="3624570"/>
                <a:ext cx="304389" cy="474846"/>
              </a:xfrm>
              <a:custGeom>
                <a:avLst/>
                <a:gdLst/>
                <a:ahLst/>
                <a:cxnLst>
                  <a:cxn ang="0">
                    <a:pos x="297184" y="27082"/>
                  </a:cxn>
                  <a:cxn ang="0">
                    <a:pos x="289980" y="25276"/>
                  </a:cxn>
                  <a:cxn ang="0">
                    <a:pos x="280974" y="21665"/>
                  </a:cxn>
                  <a:cxn ang="0">
                    <a:pos x="280974" y="21665"/>
                  </a:cxn>
                  <a:cxn ang="0">
                    <a:pos x="208929" y="3610"/>
                  </a:cxn>
                  <a:cxn ang="0">
                    <a:pos x="153095" y="10832"/>
                  </a:cxn>
                  <a:cxn ang="0">
                    <a:pos x="117072" y="48748"/>
                  </a:cxn>
                  <a:cxn ang="0">
                    <a:pos x="88254" y="133606"/>
                  </a:cxn>
                  <a:cxn ang="0">
                    <a:pos x="90055" y="133606"/>
                  </a:cxn>
                  <a:cxn ang="0">
                    <a:pos x="12607" y="368321"/>
                  </a:cxn>
                  <a:cxn ang="0">
                    <a:pos x="72044" y="464013"/>
                  </a:cxn>
                  <a:cxn ang="0">
                    <a:pos x="72044" y="464013"/>
                  </a:cxn>
                  <a:cxn ang="0">
                    <a:pos x="180111" y="409848"/>
                  </a:cxn>
                  <a:cxn ang="0">
                    <a:pos x="304389" y="28887"/>
                  </a:cxn>
                  <a:cxn ang="0">
                    <a:pos x="297184" y="27082"/>
                  </a:cxn>
                </a:cxnLst>
                <a:pathLst>
                  <a:path w="169" h="263">
                    <a:moveTo>
                      <a:pt x="165" y="15"/>
                    </a:moveTo>
                    <a:cubicBezTo>
                      <a:pt x="161" y="14"/>
                      <a:pt x="161" y="14"/>
                      <a:pt x="161" y="14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5" y="0"/>
                      <a:pt x="95" y="2"/>
                      <a:pt x="85" y="6"/>
                    </a:cubicBezTo>
                    <a:cubicBezTo>
                      <a:pt x="75" y="11"/>
                      <a:pt x="68" y="17"/>
                      <a:pt x="65" y="27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" y="204"/>
                      <a:pt x="7" y="204"/>
                      <a:pt x="7" y="204"/>
                    </a:cubicBezTo>
                    <a:cubicBezTo>
                      <a:pt x="0" y="226"/>
                      <a:pt x="15" y="250"/>
                      <a:pt x="40" y="257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65" y="263"/>
                      <a:pt x="92" y="250"/>
                      <a:pt x="100" y="227"/>
                    </a:cubicBezTo>
                    <a:cubicBezTo>
                      <a:pt x="169" y="16"/>
                      <a:pt x="169" y="16"/>
                      <a:pt x="169" y="16"/>
                    </a:cubicBezTo>
                    <a:cubicBezTo>
                      <a:pt x="165" y="15"/>
                      <a:pt x="165" y="15"/>
                      <a:pt x="165" y="15"/>
                    </a:cubicBezTo>
                    <a:close/>
                  </a:path>
                </a:pathLst>
              </a:custGeom>
              <a:solidFill>
                <a:srgbClr val="48484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7" name="PA-任意多边形 75"/>
              <p:cNvSpPr/>
              <p:nvPr>
                <p:custDataLst>
                  <p:tags r:id="rId30"/>
                </p:custDataLst>
              </p:nvPr>
            </p:nvSpPr>
            <p:spPr>
              <a:xfrm>
                <a:off x="5432242" y="3882539"/>
                <a:ext cx="385052" cy="211549"/>
              </a:xfrm>
              <a:custGeom>
                <a:avLst/>
                <a:gdLst/>
                <a:ahLst/>
                <a:cxnLst>
                  <a:cxn ang="0">
                    <a:pos x="383252" y="56051"/>
                  </a:cxn>
                  <a:cxn ang="0">
                    <a:pos x="381453" y="63283"/>
                  </a:cxn>
                  <a:cxn ang="0">
                    <a:pos x="381453" y="72324"/>
                  </a:cxn>
                  <a:cxn ang="0">
                    <a:pos x="381453" y="72324"/>
                  </a:cxn>
                  <a:cxn ang="0">
                    <a:pos x="370657" y="144648"/>
                  </a:cxn>
                  <a:cxn ang="0">
                    <a:pos x="341868" y="191659"/>
                  </a:cxn>
                  <a:cxn ang="0">
                    <a:pos x="293287" y="209740"/>
                  </a:cxn>
                  <a:cxn ang="0">
                    <a:pos x="205121" y="197084"/>
                  </a:cxn>
                  <a:cxn ang="0">
                    <a:pos x="205121" y="197084"/>
                  </a:cxn>
                  <a:cxn ang="0">
                    <a:pos x="0" y="168154"/>
                  </a:cxn>
                  <a:cxn ang="0">
                    <a:pos x="30588" y="0"/>
                  </a:cxn>
                  <a:cxn ang="0">
                    <a:pos x="385052" y="47010"/>
                  </a:cxn>
                  <a:cxn ang="0">
                    <a:pos x="383252" y="56051"/>
                  </a:cxn>
                </a:cxnLst>
                <a:pathLst>
                  <a:path w="214" h="117">
                    <a:moveTo>
                      <a:pt x="213" y="31"/>
                    </a:moveTo>
                    <a:cubicBezTo>
                      <a:pt x="212" y="35"/>
                      <a:pt x="212" y="35"/>
                      <a:pt x="212" y="35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06" y="80"/>
                      <a:pt x="206" y="80"/>
                      <a:pt x="206" y="80"/>
                    </a:cubicBezTo>
                    <a:cubicBezTo>
                      <a:pt x="203" y="91"/>
                      <a:pt x="198" y="100"/>
                      <a:pt x="190" y="106"/>
                    </a:cubicBezTo>
                    <a:cubicBezTo>
                      <a:pt x="181" y="114"/>
                      <a:pt x="173" y="117"/>
                      <a:pt x="163" y="116"/>
                    </a:cubicBezTo>
                    <a:cubicBezTo>
                      <a:pt x="114" y="109"/>
                      <a:pt x="114" y="109"/>
                      <a:pt x="114" y="109"/>
                    </a:cubicBezTo>
                    <a:cubicBezTo>
                      <a:pt x="114" y="109"/>
                      <a:pt x="114" y="109"/>
                      <a:pt x="114" y="10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4" y="26"/>
                      <a:pt x="214" y="26"/>
                      <a:pt x="214" y="26"/>
                    </a:cubicBezTo>
                    <a:cubicBezTo>
                      <a:pt x="213" y="31"/>
                      <a:pt x="213" y="31"/>
                      <a:pt x="213" y="31"/>
                    </a:cubicBezTo>
                    <a:close/>
                  </a:path>
                </a:pathLst>
              </a:custGeom>
              <a:solidFill>
                <a:srgbClr val="48484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8" name="PA-任意多边形 76"/>
              <p:cNvSpPr/>
              <p:nvPr>
                <p:custDataLst>
                  <p:tags r:id="rId31"/>
                </p:custDataLst>
              </p:nvPr>
            </p:nvSpPr>
            <p:spPr>
              <a:xfrm>
                <a:off x="5945137" y="3537819"/>
                <a:ext cx="154478" cy="139257"/>
              </a:xfrm>
              <a:custGeom>
                <a:avLst/>
                <a:gdLst/>
                <a:ahLst/>
                <a:cxnLst>
                  <a:cxn ang="0">
                    <a:pos x="54029" y="0"/>
                  </a:cxn>
                  <a:cxn ang="0">
                    <a:pos x="0" y="15980"/>
                  </a:cxn>
                  <a:cxn ang="0">
                    <a:pos x="48702" y="139257"/>
                  </a:cxn>
                  <a:cxn ang="0">
                    <a:pos x="154478" y="73813"/>
                  </a:cxn>
                  <a:cxn ang="0">
                    <a:pos x="54029" y="0"/>
                  </a:cxn>
                </a:cxnLst>
                <a:pathLst>
                  <a:path w="203" h="183">
                    <a:moveTo>
                      <a:pt x="71" y="0"/>
                    </a:moveTo>
                    <a:lnTo>
                      <a:pt x="0" y="21"/>
                    </a:lnTo>
                    <a:lnTo>
                      <a:pt x="64" y="183"/>
                    </a:lnTo>
                    <a:lnTo>
                      <a:pt x="203" y="9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59" name="PA-任意多边形 77"/>
              <p:cNvSpPr/>
              <p:nvPr>
                <p:custDataLst>
                  <p:tags r:id="rId32"/>
                </p:custDataLst>
              </p:nvPr>
            </p:nvSpPr>
            <p:spPr>
              <a:xfrm>
                <a:off x="6099614" y="3541624"/>
                <a:ext cx="152955" cy="131648"/>
              </a:xfrm>
              <a:custGeom>
                <a:avLst/>
                <a:gdLst/>
                <a:ahLst/>
                <a:cxnLst>
                  <a:cxn ang="0">
                    <a:pos x="101209" y="0"/>
                  </a:cxn>
                  <a:cxn ang="0">
                    <a:pos x="152955" y="12175"/>
                  </a:cxn>
                  <a:cxn ang="0">
                    <a:pos x="104252" y="131648"/>
                  </a:cxn>
                  <a:cxn ang="0">
                    <a:pos x="0" y="70009"/>
                  </a:cxn>
                  <a:cxn ang="0">
                    <a:pos x="101209" y="0"/>
                  </a:cxn>
                </a:cxnLst>
                <a:pathLst>
                  <a:path w="201" h="173">
                    <a:moveTo>
                      <a:pt x="133" y="0"/>
                    </a:moveTo>
                    <a:lnTo>
                      <a:pt x="201" y="16"/>
                    </a:lnTo>
                    <a:lnTo>
                      <a:pt x="137" y="173"/>
                    </a:lnTo>
                    <a:lnTo>
                      <a:pt x="0" y="92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0" name="PA-任意多边形 78"/>
              <p:cNvSpPr/>
              <p:nvPr>
                <p:custDataLst>
                  <p:tags r:id="rId33"/>
                </p:custDataLst>
              </p:nvPr>
            </p:nvSpPr>
            <p:spPr>
              <a:xfrm>
                <a:off x="6095809" y="3552278"/>
                <a:ext cx="212311" cy="592034"/>
              </a:xfrm>
              <a:custGeom>
                <a:avLst/>
                <a:gdLst/>
                <a:ahLst/>
                <a:cxnLst>
                  <a:cxn ang="0">
                    <a:pos x="156760" y="0"/>
                  </a:cxn>
                  <a:cxn ang="0">
                    <a:pos x="212311" y="197091"/>
                  </a:cxn>
                  <a:cxn ang="0">
                    <a:pos x="120994" y="189481"/>
                  </a:cxn>
                  <a:cxn ang="0">
                    <a:pos x="191003" y="303626"/>
                  </a:cxn>
                  <a:cxn ang="0">
                    <a:pos x="2282" y="592034"/>
                  </a:cxn>
                  <a:cxn ang="0">
                    <a:pos x="0" y="397225"/>
                  </a:cxn>
                  <a:cxn ang="0">
                    <a:pos x="156760" y="0"/>
                  </a:cxn>
                </a:cxnLst>
                <a:pathLst>
                  <a:path w="279" h="778">
                    <a:moveTo>
                      <a:pt x="206" y="0"/>
                    </a:moveTo>
                    <a:lnTo>
                      <a:pt x="279" y="259"/>
                    </a:lnTo>
                    <a:lnTo>
                      <a:pt x="159" y="249"/>
                    </a:lnTo>
                    <a:lnTo>
                      <a:pt x="251" y="399"/>
                    </a:lnTo>
                    <a:lnTo>
                      <a:pt x="3" y="778"/>
                    </a:lnTo>
                    <a:lnTo>
                      <a:pt x="0" y="522"/>
                    </a:ln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4C4C4C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1" name="PA-任意多边形 79"/>
              <p:cNvSpPr/>
              <p:nvPr>
                <p:custDataLst>
                  <p:tags r:id="rId34"/>
                </p:custDataLst>
              </p:nvPr>
            </p:nvSpPr>
            <p:spPr>
              <a:xfrm>
                <a:off x="5888825" y="3552277"/>
                <a:ext cx="212311" cy="592034"/>
              </a:xfrm>
              <a:custGeom>
                <a:avLst/>
                <a:gdLst/>
                <a:ahLst/>
                <a:cxnLst>
                  <a:cxn ang="0">
                    <a:pos x="56311" y="0"/>
                  </a:cxn>
                  <a:cxn ang="0">
                    <a:pos x="0" y="197091"/>
                  </a:cxn>
                  <a:cxn ang="0">
                    <a:pos x="92077" y="189481"/>
                  </a:cxn>
                  <a:cxn ang="0">
                    <a:pos x="22068" y="303626"/>
                  </a:cxn>
                  <a:cxn ang="0">
                    <a:pos x="209267" y="592034"/>
                  </a:cxn>
                  <a:cxn ang="0">
                    <a:pos x="212311" y="397225"/>
                  </a:cxn>
                  <a:cxn ang="0">
                    <a:pos x="56311" y="0"/>
                  </a:cxn>
                </a:cxnLst>
                <a:pathLst>
                  <a:path w="279" h="778">
                    <a:moveTo>
                      <a:pt x="74" y="0"/>
                    </a:moveTo>
                    <a:lnTo>
                      <a:pt x="0" y="259"/>
                    </a:lnTo>
                    <a:lnTo>
                      <a:pt x="121" y="249"/>
                    </a:lnTo>
                    <a:lnTo>
                      <a:pt x="29" y="399"/>
                    </a:lnTo>
                    <a:lnTo>
                      <a:pt x="275" y="778"/>
                    </a:lnTo>
                    <a:lnTo>
                      <a:pt x="279" y="522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5E5E5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2" name="PA-任意多边形 80"/>
              <p:cNvSpPr/>
              <p:nvPr>
                <p:custDataLst>
                  <p:tags r:id="rId35"/>
                </p:custDataLst>
              </p:nvPr>
            </p:nvSpPr>
            <p:spPr>
              <a:xfrm>
                <a:off x="5291463" y="3862752"/>
                <a:ext cx="165892" cy="175023"/>
              </a:xfrm>
              <a:custGeom>
                <a:avLst/>
                <a:gdLst/>
                <a:ahLst/>
                <a:cxnLst>
                  <a:cxn ang="0">
                    <a:pos x="14425" y="45109"/>
                  </a:cxn>
                  <a:cxn ang="0">
                    <a:pos x="1803" y="120892"/>
                  </a:cxn>
                  <a:cxn ang="0">
                    <a:pos x="30653" y="156979"/>
                  </a:cxn>
                  <a:cxn ang="0">
                    <a:pos x="68520" y="162392"/>
                  </a:cxn>
                  <a:cxn ang="0">
                    <a:pos x="153269" y="135327"/>
                  </a:cxn>
                  <a:cxn ang="0">
                    <a:pos x="164088" y="68565"/>
                  </a:cxn>
                  <a:cxn ang="0">
                    <a:pos x="135238" y="30674"/>
                  </a:cxn>
                  <a:cxn ang="0">
                    <a:pos x="14425" y="45109"/>
                  </a:cxn>
                </a:cxnLst>
                <a:pathLst>
                  <a:path w="92" h="97">
                    <a:moveTo>
                      <a:pt x="8" y="25"/>
                    </a:moveTo>
                    <a:cubicBezTo>
                      <a:pt x="1" y="67"/>
                      <a:pt x="1" y="67"/>
                      <a:pt x="1" y="67"/>
                    </a:cubicBezTo>
                    <a:cubicBezTo>
                      <a:pt x="0" y="76"/>
                      <a:pt x="7" y="85"/>
                      <a:pt x="17" y="87"/>
                    </a:cubicBezTo>
                    <a:cubicBezTo>
                      <a:pt x="38" y="90"/>
                      <a:pt x="38" y="90"/>
                      <a:pt x="38" y="90"/>
                    </a:cubicBezTo>
                    <a:cubicBezTo>
                      <a:pt x="52" y="92"/>
                      <a:pt x="81" y="97"/>
                      <a:pt x="85" y="75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92" y="28"/>
                      <a:pt x="85" y="19"/>
                      <a:pt x="75" y="17"/>
                    </a:cubicBezTo>
                    <a:cubicBezTo>
                      <a:pt x="59" y="15"/>
                      <a:pt x="12" y="0"/>
                      <a:pt x="8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3" name="PA-任意多边形 83"/>
              <p:cNvSpPr/>
              <p:nvPr>
                <p:custDataLst>
                  <p:tags r:id="rId36"/>
                </p:custDataLst>
              </p:nvPr>
            </p:nvSpPr>
            <p:spPr>
              <a:xfrm>
                <a:off x="5271677" y="3873405"/>
                <a:ext cx="92078" cy="47180"/>
              </a:xfrm>
              <a:custGeom>
                <a:avLst/>
                <a:gdLst/>
                <a:ahLst/>
                <a:cxnLst>
                  <a:cxn ang="0">
                    <a:pos x="1805" y="18146"/>
                  </a:cxn>
                  <a:cxn ang="0">
                    <a:pos x="1805" y="18146"/>
                  </a:cxn>
                  <a:cxn ang="0">
                    <a:pos x="19859" y="38106"/>
                  </a:cxn>
                  <a:cxn ang="0">
                    <a:pos x="70412" y="45365"/>
                  </a:cxn>
                  <a:cxn ang="0">
                    <a:pos x="92078" y="29033"/>
                  </a:cxn>
                  <a:cxn ang="0">
                    <a:pos x="92078" y="29033"/>
                  </a:cxn>
                  <a:cxn ang="0">
                    <a:pos x="74023" y="9073"/>
                  </a:cxn>
                  <a:cxn ang="0">
                    <a:pos x="21665" y="1814"/>
                  </a:cxn>
                  <a:cxn ang="0">
                    <a:pos x="1805" y="18146"/>
                  </a:cxn>
                </a:cxnLst>
                <a:pathLst>
                  <a:path w="51" h="26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5"/>
                      <a:pt x="5" y="21"/>
                      <a:pt x="11" y="21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45" y="26"/>
                      <a:pt x="50" y="22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1"/>
                      <a:pt x="47" y="5"/>
                      <a:pt x="41" y="5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" y="0"/>
                      <a:pt x="1" y="4"/>
                      <a:pt x="1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4" name="PA-任意多边形 84"/>
              <p:cNvSpPr/>
              <p:nvPr>
                <p:custDataLst>
                  <p:tags r:id="rId37"/>
                </p:custDataLst>
              </p:nvPr>
            </p:nvSpPr>
            <p:spPr>
              <a:xfrm>
                <a:off x="5257218" y="3909931"/>
                <a:ext cx="111863" cy="48702"/>
              </a:xfrm>
              <a:custGeom>
                <a:avLst/>
                <a:gdLst/>
                <a:ahLst/>
                <a:cxnLst>
                  <a:cxn ang="0">
                    <a:pos x="1804" y="16234"/>
                  </a:cxn>
                  <a:cxn ang="0">
                    <a:pos x="1804" y="16234"/>
                  </a:cxn>
                  <a:cxn ang="0">
                    <a:pos x="21650" y="37879"/>
                  </a:cxn>
                  <a:cxn ang="0">
                    <a:pos x="88407" y="46898"/>
                  </a:cxn>
                  <a:cxn ang="0">
                    <a:pos x="111863" y="30664"/>
                  </a:cxn>
                  <a:cxn ang="0">
                    <a:pos x="111863" y="30664"/>
                  </a:cxn>
                  <a:cxn ang="0">
                    <a:pos x="92016" y="9018"/>
                  </a:cxn>
                  <a:cxn ang="0">
                    <a:pos x="25259" y="0"/>
                  </a:cxn>
                  <a:cxn ang="0">
                    <a:pos x="1804" y="16234"/>
                  </a:cxn>
                </a:cxnLst>
                <a:pathLst>
                  <a:path w="62" h="27">
                    <a:moveTo>
                      <a:pt x="1" y="9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15"/>
                      <a:pt x="5" y="20"/>
                      <a:pt x="12" y="21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6" y="27"/>
                      <a:pt x="61" y="23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2"/>
                      <a:pt x="57" y="6"/>
                      <a:pt x="51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3"/>
                      <a:pt x="1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5" name="PA-任意多边形 85"/>
              <p:cNvSpPr/>
              <p:nvPr>
                <p:custDataLst>
                  <p:tags r:id="rId38"/>
                </p:custDataLst>
              </p:nvPr>
            </p:nvSpPr>
            <p:spPr>
              <a:xfrm>
                <a:off x="5261022" y="3945696"/>
                <a:ext cx="102731" cy="47180"/>
              </a:xfrm>
              <a:custGeom>
                <a:avLst/>
                <a:gdLst/>
                <a:ahLst/>
                <a:cxnLst>
                  <a:cxn ang="0">
                    <a:pos x="1802" y="18146"/>
                  </a:cxn>
                  <a:cxn ang="0">
                    <a:pos x="1802" y="18146"/>
                  </a:cxn>
                  <a:cxn ang="0">
                    <a:pos x="68487" y="43550"/>
                  </a:cxn>
                  <a:cxn ang="0">
                    <a:pos x="102731" y="32663"/>
                  </a:cxn>
                  <a:cxn ang="0">
                    <a:pos x="102731" y="32663"/>
                  </a:cxn>
                  <a:cxn ang="0">
                    <a:pos x="82905" y="10887"/>
                  </a:cxn>
                  <a:cxn ang="0">
                    <a:pos x="23429" y="1814"/>
                  </a:cxn>
                  <a:cxn ang="0">
                    <a:pos x="1802" y="18146"/>
                  </a:cxn>
                </a:cxnLst>
                <a:pathLst>
                  <a:path w="57" h="26">
                    <a:moveTo>
                      <a:pt x="1" y="10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25"/>
                      <a:pt x="28" y="22"/>
                      <a:pt x="38" y="24"/>
                    </a:cubicBezTo>
                    <a:cubicBezTo>
                      <a:pt x="48" y="26"/>
                      <a:pt x="56" y="25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2"/>
                      <a:pt x="52" y="7"/>
                      <a:pt x="46" y="6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0"/>
                      <a:pt x="2" y="4"/>
                      <a:pt x="1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6" name="PA-任意多边形 91"/>
              <p:cNvSpPr/>
              <p:nvPr>
                <p:custDataLst>
                  <p:tags r:id="rId39"/>
                </p:custDataLst>
              </p:nvPr>
            </p:nvSpPr>
            <p:spPr>
              <a:xfrm>
                <a:off x="5359948" y="3842966"/>
                <a:ext cx="73814" cy="72292"/>
              </a:xfrm>
              <a:custGeom>
                <a:avLst/>
                <a:gdLst/>
                <a:ahLst/>
                <a:cxnLst>
                  <a:cxn ang="0">
                    <a:pos x="7201" y="10843"/>
                  </a:cxn>
                  <a:cxn ang="0">
                    <a:pos x="7201" y="10843"/>
                  </a:cxn>
                  <a:cxn ang="0">
                    <a:pos x="10802" y="41567"/>
                  </a:cxn>
                  <a:cxn ang="0">
                    <a:pos x="37807" y="65062"/>
                  </a:cxn>
                  <a:cxn ang="0">
                    <a:pos x="66612" y="61448"/>
                  </a:cxn>
                  <a:cxn ang="0">
                    <a:pos x="66612" y="61448"/>
                  </a:cxn>
                  <a:cxn ang="0">
                    <a:pos x="63011" y="32531"/>
                  </a:cxn>
                  <a:cxn ang="0">
                    <a:pos x="36006" y="7229"/>
                  </a:cxn>
                  <a:cxn ang="0">
                    <a:pos x="7201" y="10843"/>
                  </a:cxn>
                </a:cxnLst>
                <a:pathLst>
                  <a:path w="41" h="40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0" y="11"/>
                      <a:pt x="1" y="18"/>
                      <a:pt x="6" y="23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6" y="40"/>
                      <a:pt x="33" y="39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41" y="29"/>
                      <a:pt x="40" y="22"/>
                      <a:pt x="35" y="1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5" y="0"/>
                      <a:pt x="8" y="1"/>
                      <a:pt x="4" y="6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7" name="PA-任意多边形 94"/>
              <p:cNvSpPr/>
              <p:nvPr>
                <p:custDataLst>
                  <p:tags r:id="rId40"/>
                </p:custDataLst>
              </p:nvPr>
            </p:nvSpPr>
            <p:spPr>
              <a:xfrm>
                <a:off x="6740350" y="3862751"/>
                <a:ext cx="167414" cy="175023"/>
              </a:xfrm>
              <a:custGeom>
                <a:avLst/>
                <a:gdLst/>
                <a:ahLst/>
                <a:cxnLst>
                  <a:cxn ang="0">
                    <a:pos x="153012" y="45109"/>
                  </a:cxn>
                  <a:cxn ang="0">
                    <a:pos x="163813" y="120892"/>
                  </a:cxn>
                  <a:cxn ang="0">
                    <a:pos x="135011" y="156979"/>
                  </a:cxn>
                  <a:cxn ang="0">
                    <a:pos x="99008" y="162392"/>
                  </a:cxn>
                  <a:cxn ang="0">
                    <a:pos x="14401" y="135327"/>
                  </a:cxn>
                  <a:cxn ang="0">
                    <a:pos x="3600" y="68565"/>
                  </a:cxn>
                  <a:cxn ang="0">
                    <a:pos x="32402" y="30674"/>
                  </a:cxn>
                  <a:cxn ang="0">
                    <a:pos x="153012" y="45109"/>
                  </a:cxn>
                </a:cxnLst>
                <a:pathLst>
                  <a:path w="93" h="97">
                    <a:moveTo>
                      <a:pt x="85" y="25"/>
                    </a:moveTo>
                    <a:cubicBezTo>
                      <a:pt x="91" y="67"/>
                      <a:pt x="91" y="67"/>
                      <a:pt x="91" y="67"/>
                    </a:cubicBezTo>
                    <a:cubicBezTo>
                      <a:pt x="93" y="76"/>
                      <a:pt x="85" y="85"/>
                      <a:pt x="75" y="87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40" y="92"/>
                      <a:pt x="11" y="97"/>
                      <a:pt x="8" y="75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28"/>
                      <a:pt x="8" y="19"/>
                      <a:pt x="18" y="17"/>
                    </a:cubicBezTo>
                    <a:cubicBezTo>
                      <a:pt x="34" y="15"/>
                      <a:pt x="81" y="0"/>
                      <a:pt x="85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8" name="PA-任意多边形 95"/>
              <p:cNvSpPr/>
              <p:nvPr>
                <p:custDataLst>
                  <p:tags r:id="rId41"/>
                </p:custDataLst>
              </p:nvPr>
            </p:nvSpPr>
            <p:spPr>
              <a:xfrm>
                <a:off x="6744155" y="3875687"/>
                <a:ext cx="59356" cy="66205"/>
              </a:xfrm>
              <a:custGeom>
                <a:avLst/>
                <a:gdLst/>
                <a:ahLst/>
                <a:cxnLst>
                  <a:cxn ang="0">
                    <a:pos x="48564" y="7157"/>
                  </a:cxn>
                  <a:cxn ang="0">
                    <a:pos x="48564" y="7157"/>
                  </a:cxn>
                  <a:cxn ang="0">
                    <a:pos x="53960" y="35786"/>
                  </a:cxn>
                  <a:cxn ang="0">
                    <a:pos x="39570" y="55469"/>
                  </a:cxn>
                  <a:cxn ang="0">
                    <a:pos x="10792" y="59047"/>
                  </a:cxn>
                  <a:cxn ang="0">
                    <a:pos x="10792" y="59047"/>
                  </a:cxn>
                  <a:cxn ang="0">
                    <a:pos x="7194" y="30418"/>
                  </a:cxn>
                  <a:cxn ang="0">
                    <a:pos x="19785" y="12525"/>
                  </a:cxn>
                  <a:cxn ang="0">
                    <a:pos x="48564" y="7157"/>
                  </a:cxn>
                </a:cxnLst>
                <a:pathLst>
                  <a:path w="33" h="37">
                    <a:moveTo>
                      <a:pt x="27" y="4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32" y="8"/>
                      <a:pt x="33" y="15"/>
                      <a:pt x="30" y="2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19" y="36"/>
                      <a:pt x="11" y="37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1" y="30"/>
                      <a:pt x="0" y="22"/>
                      <a:pt x="4" y="1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5" y="2"/>
                      <a:pt x="22" y="0"/>
                      <a:pt x="27" y="4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69" name="PA-任意多边形 96"/>
              <p:cNvSpPr/>
              <p:nvPr>
                <p:custDataLst>
                  <p:tags r:id="rId42"/>
                </p:custDataLst>
              </p:nvPr>
            </p:nvSpPr>
            <p:spPr>
              <a:xfrm>
                <a:off x="6823296" y="3884057"/>
                <a:ext cx="72293" cy="137735"/>
              </a:xfrm>
              <a:custGeom>
                <a:avLst/>
                <a:gdLst/>
                <a:ahLst/>
                <a:cxnLst>
                  <a:cxn ang="0">
                    <a:pos x="19880" y="137735"/>
                  </a:cxn>
                  <a:cxn ang="0">
                    <a:pos x="18073" y="134110"/>
                  </a:cxn>
                  <a:cxn ang="0">
                    <a:pos x="18073" y="134110"/>
                  </a:cxn>
                  <a:cxn ang="0">
                    <a:pos x="32531" y="114175"/>
                  </a:cxn>
                  <a:cxn ang="0">
                    <a:pos x="28917" y="114175"/>
                  </a:cxn>
                  <a:cxn ang="0">
                    <a:pos x="5421" y="97864"/>
                  </a:cxn>
                  <a:cxn ang="0">
                    <a:pos x="5421" y="97864"/>
                  </a:cxn>
                  <a:cxn ang="0">
                    <a:pos x="21687" y="77929"/>
                  </a:cxn>
                  <a:cxn ang="0">
                    <a:pos x="0" y="61618"/>
                  </a:cxn>
                  <a:cxn ang="0">
                    <a:pos x="0" y="61618"/>
                  </a:cxn>
                  <a:cxn ang="0">
                    <a:pos x="19880" y="39870"/>
                  </a:cxn>
                  <a:cxn ang="0">
                    <a:pos x="23495" y="39870"/>
                  </a:cxn>
                  <a:cxn ang="0">
                    <a:pos x="5421" y="23559"/>
                  </a:cxn>
                  <a:cxn ang="0">
                    <a:pos x="5421" y="23559"/>
                  </a:cxn>
                  <a:cxn ang="0">
                    <a:pos x="25302" y="1812"/>
                  </a:cxn>
                  <a:cxn ang="0">
                    <a:pos x="41568" y="0"/>
                  </a:cxn>
                  <a:cxn ang="0">
                    <a:pos x="52412" y="3624"/>
                  </a:cxn>
                  <a:cxn ang="0">
                    <a:pos x="66871" y="27184"/>
                  </a:cxn>
                  <a:cxn ang="0">
                    <a:pos x="72293" y="101488"/>
                  </a:cxn>
                  <a:cxn ang="0">
                    <a:pos x="72293" y="105113"/>
                  </a:cxn>
                  <a:cxn ang="0">
                    <a:pos x="37953" y="135922"/>
                  </a:cxn>
                  <a:cxn ang="0">
                    <a:pos x="19880" y="137735"/>
                  </a:cxn>
                </a:cxnLst>
                <a:pathLst>
                  <a:path w="40" h="76">
                    <a:moveTo>
                      <a:pt x="11" y="76"/>
                    </a:moveTo>
                    <a:cubicBezTo>
                      <a:pt x="10" y="76"/>
                      <a:pt x="10" y="75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69"/>
                      <a:pt x="13" y="65"/>
                      <a:pt x="18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0" y="64"/>
                      <a:pt x="4" y="60"/>
                      <a:pt x="3" y="54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49"/>
                      <a:pt x="7" y="45"/>
                      <a:pt x="12" y="43"/>
                    </a:cubicBezTo>
                    <a:cubicBezTo>
                      <a:pt x="6" y="43"/>
                      <a:pt x="1" y="39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28"/>
                      <a:pt x="5" y="23"/>
                      <a:pt x="11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8" y="21"/>
                      <a:pt x="4" y="18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7"/>
                      <a:pt x="7" y="2"/>
                      <a:pt x="1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9" y="2"/>
                    </a:cubicBezTo>
                    <a:cubicBezTo>
                      <a:pt x="33" y="5"/>
                      <a:pt x="36" y="9"/>
                      <a:pt x="37" y="15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7"/>
                      <a:pt x="40" y="57"/>
                      <a:pt x="40" y="58"/>
                    </a:cubicBezTo>
                    <a:cubicBezTo>
                      <a:pt x="39" y="66"/>
                      <a:pt x="31" y="74"/>
                      <a:pt x="21" y="75"/>
                    </a:cubicBezTo>
                    <a:lnTo>
                      <a:pt x="11" y="76"/>
                    </a:ln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0" name="PA-任意多边形 97"/>
              <p:cNvSpPr/>
              <p:nvPr>
                <p:custDataLst>
                  <p:tags r:id="rId43"/>
                </p:custDataLst>
              </p:nvPr>
            </p:nvSpPr>
            <p:spPr>
              <a:xfrm>
                <a:off x="6833950" y="3873404"/>
                <a:ext cx="92078" cy="47180"/>
              </a:xfrm>
              <a:custGeom>
                <a:avLst/>
                <a:gdLst/>
                <a:ahLst/>
                <a:cxnLst>
                  <a:cxn ang="0">
                    <a:pos x="90272" y="18146"/>
                  </a:cxn>
                  <a:cxn ang="0">
                    <a:pos x="90272" y="18146"/>
                  </a:cxn>
                  <a:cxn ang="0">
                    <a:pos x="74023" y="38106"/>
                  </a:cxn>
                  <a:cxn ang="0">
                    <a:pos x="21665" y="45365"/>
                  </a:cxn>
                  <a:cxn ang="0">
                    <a:pos x="0" y="29033"/>
                  </a:cxn>
                  <a:cxn ang="0">
                    <a:pos x="0" y="29033"/>
                  </a:cxn>
                  <a:cxn ang="0">
                    <a:pos x="18054" y="9073"/>
                  </a:cxn>
                  <a:cxn ang="0">
                    <a:pos x="70412" y="1814"/>
                  </a:cxn>
                  <a:cxn ang="0">
                    <a:pos x="90272" y="18146"/>
                  </a:cxn>
                </a:cxnLst>
                <a:pathLst>
                  <a:path w="51" h="26"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5"/>
                      <a:pt x="47" y="21"/>
                      <a:pt x="41" y="21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6" y="26"/>
                      <a:pt x="1" y="2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1"/>
                      <a:pt x="4" y="5"/>
                      <a:pt x="10" y="5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5" y="0"/>
                      <a:pt x="50" y="4"/>
                      <a:pt x="50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1" name="PA-任意多边形 98"/>
              <p:cNvSpPr/>
              <p:nvPr>
                <p:custDataLst>
                  <p:tags r:id="rId44"/>
                </p:custDataLst>
              </p:nvPr>
            </p:nvSpPr>
            <p:spPr>
              <a:xfrm>
                <a:off x="6828626" y="3909930"/>
                <a:ext cx="111863" cy="48702"/>
              </a:xfrm>
              <a:custGeom>
                <a:avLst/>
                <a:gdLst/>
                <a:ahLst/>
                <a:cxnLst>
                  <a:cxn ang="0">
                    <a:pos x="110058" y="16234"/>
                  </a:cxn>
                  <a:cxn ang="0">
                    <a:pos x="110058" y="16234"/>
                  </a:cxn>
                  <a:cxn ang="0">
                    <a:pos x="90212" y="37879"/>
                  </a:cxn>
                  <a:cxn ang="0">
                    <a:pos x="23455" y="46898"/>
                  </a:cxn>
                  <a:cxn ang="0">
                    <a:pos x="1804" y="30664"/>
                  </a:cxn>
                  <a:cxn ang="0">
                    <a:pos x="1804" y="30664"/>
                  </a:cxn>
                  <a:cxn ang="0">
                    <a:pos x="21650" y="9018"/>
                  </a:cxn>
                  <a:cxn ang="0">
                    <a:pos x="88407" y="0"/>
                  </a:cxn>
                  <a:cxn ang="0">
                    <a:pos x="110058" y="16234"/>
                  </a:cxn>
                </a:cxnLst>
                <a:pathLst>
                  <a:path w="62" h="27">
                    <a:moveTo>
                      <a:pt x="61" y="9"/>
                    </a:moveTo>
                    <a:cubicBezTo>
                      <a:pt x="61" y="9"/>
                      <a:pt x="61" y="9"/>
                      <a:pt x="61" y="9"/>
                    </a:cubicBezTo>
                    <a:cubicBezTo>
                      <a:pt x="62" y="15"/>
                      <a:pt x="57" y="20"/>
                      <a:pt x="50" y="21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7" y="27"/>
                      <a:pt x="1" y="23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2"/>
                      <a:pt x="5" y="6"/>
                      <a:pt x="12" y="5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5" y="0"/>
                      <a:pt x="61" y="3"/>
                      <a:pt x="61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2" name="PA-任意多边形 99"/>
              <p:cNvSpPr/>
              <p:nvPr>
                <p:custDataLst>
                  <p:tags r:id="rId45"/>
                </p:custDataLst>
              </p:nvPr>
            </p:nvSpPr>
            <p:spPr>
              <a:xfrm>
                <a:off x="6833953" y="3945695"/>
                <a:ext cx="104253" cy="47180"/>
              </a:xfrm>
              <a:custGeom>
                <a:avLst/>
                <a:gdLst/>
                <a:ahLst/>
                <a:cxnLst>
                  <a:cxn ang="0">
                    <a:pos x="100658" y="18146"/>
                  </a:cxn>
                  <a:cxn ang="0">
                    <a:pos x="100658" y="18146"/>
                  </a:cxn>
                  <a:cxn ang="0">
                    <a:pos x="35949" y="43550"/>
                  </a:cxn>
                  <a:cxn ang="0">
                    <a:pos x="1797" y="32663"/>
                  </a:cxn>
                  <a:cxn ang="0">
                    <a:pos x="1797" y="32663"/>
                  </a:cxn>
                  <a:cxn ang="0">
                    <a:pos x="19772" y="10887"/>
                  </a:cxn>
                  <a:cxn ang="0">
                    <a:pos x="79088" y="1814"/>
                  </a:cxn>
                  <a:cxn ang="0">
                    <a:pos x="100658" y="18146"/>
                  </a:cxn>
                </a:cxnLst>
                <a:pathLst>
                  <a:path w="58" h="26">
                    <a:moveTo>
                      <a:pt x="56" y="10"/>
                    </a:moveTo>
                    <a:cubicBezTo>
                      <a:pt x="56" y="10"/>
                      <a:pt x="56" y="10"/>
                      <a:pt x="56" y="10"/>
                    </a:cubicBezTo>
                    <a:cubicBezTo>
                      <a:pt x="58" y="25"/>
                      <a:pt x="30" y="22"/>
                      <a:pt x="20" y="24"/>
                    </a:cubicBezTo>
                    <a:cubicBezTo>
                      <a:pt x="10" y="26"/>
                      <a:pt x="1" y="25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2"/>
                      <a:pt x="5" y="7"/>
                      <a:pt x="11" y="6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50" y="0"/>
                      <a:pt x="56" y="4"/>
                      <a:pt x="56" y="10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3" name="PA-任意多边形 100"/>
              <p:cNvSpPr/>
              <p:nvPr>
                <p:custDataLst>
                  <p:tags r:id="rId46"/>
                </p:custDataLst>
              </p:nvPr>
            </p:nvSpPr>
            <p:spPr>
              <a:xfrm>
                <a:off x="6846889" y="3982222"/>
                <a:ext cx="84468" cy="39571"/>
              </a:xfrm>
              <a:custGeom>
                <a:avLst/>
                <a:gdLst/>
                <a:ahLst/>
                <a:cxnLst>
                  <a:cxn ang="0">
                    <a:pos x="82670" y="16188"/>
                  </a:cxn>
                  <a:cxn ang="0">
                    <a:pos x="82670" y="16188"/>
                  </a:cxn>
                  <a:cxn ang="0">
                    <a:pos x="39538" y="35973"/>
                  </a:cxn>
                  <a:cxn ang="0">
                    <a:pos x="0" y="26980"/>
                  </a:cxn>
                  <a:cxn ang="0">
                    <a:pos x="0" y="26980"/>
                  </a:cxn>
                  <a:cxn ang="0">
                    <a:pos x="17971" y="7194"/>
                  </a:cxn>
                  <a:cxn ang="0">
                    <a:pos x="62901" y="1798"/>
                  </a:cxn>
                  <a:cxn ang="0">
                    <a:pos x="82670" y="16188"/>
                  </a:cxn>
                </a:cxnLst>
                <a:pathLst>
                  <a:path w="47" h="22">
                    <a:moveTo>
                      <a:pt x="46" y="9"/>
                    </a:moveTo>
                    <a:cubicBezTo>
                      <a:pt x="46" y="9"/>
                      <a:pt x="46" y="9"/>
                      <a:pt x="46" y="9"/>
                    </a:cubicBezTo>
                    <a:cubicBezTo>
                      <a:pt x="47" y="22"/>
                      <a:pt x="31" y="19"/>
                      <a:pt x="22" y="20"/>
                    </a:cubicBezTo>
                    <a:cubicBezTo>
                      <a:pt x="12" y="21"/>
                      <a:pt x="1" y="22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0"/>
                      <a:pt x="4" y="5"/>
                      <a:pt x="10" y="4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1" y="0"/>
                      <a:pt x="46" y="4"/>
                      <a:pt x="46" y="9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4" name="PA-任意多边形 101"/>
              <p:cNvSpPr/>
              <p:nvPr>
                <p:custDataLst>
                  <p:tags r:id="rId47"/>
                </p:custDataLst>
              </p:nvPr>
            </p:nvSpPr>
            <p:spPr>
              <a:xfrm>
                <a:off x="6837758" y="3884057"/>
                <a:ext cx="21307" cy="32722"/>
              </a:xfrm>
              <a:custGeom>
                <a:avLst/>
                <a:gdLst/>
                <a:ahLst/>
                <a:cxnLst>
                  <a:cxn ang="0">
                    <a:pos x="19531" y="30904"/>
                  </a:cxn>
                  <a:cxn ang="0">
                    <a:pos x="19531" y="30904"/>
                  </a:cxn>
                  <a:cxn ang="0">
                    <a:pos x="1775" y="18178"/>
                  </a:cxn>
                  <a:cxn ang="0">
                    <a:pos x="1775" y="18178"/>
                  </a:cxn>
                  <a:cxn ang="0">
                    <a:pos x="15980" y="0"/>
                  </a:cxn>
                  <a:cxn ang="0">
                    <a:pos x="17755" y="0"/>
                  </a:cxn>
                  <a:cxn ang="0">
                    <a:pos x="21307" y="14543"/>
                  </a:cxn>
                  <a:cxn ang="0">
                    <a:pos x="19531" y="30904"/>
                  </a:cxn>
                </a:cxnLst>
                <a:pathLst>
                  <a:path w="12" h="18">
                    <a:moveTo>
                      <a:pt x="11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6" y="18"/>
                      <a:pt x="1" y="15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5"/>
                      <a:pt x="4" y="1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2"/>
                      <a:pt x="12" y="5"/>
                      <a:pt x="12" y="8"/>
                    </a:cubicBezTo>
                    <a:cubicBezTo>
                      <a:pt x="12" y="11"/>
                      <a:pt x="12" y="14"/>
                      <a:pt x="11" y="17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5" name="PA-任意多边形 102"/>
              <p:cNvSpPr/>
              <p:nvPr>
                <p:custDataLst>
                  <p:tags r:id="rId48"/>
                </p:custDataLst>
              </p:nvPr>
            </p:nvSpPr>
            <p:spPr>
              <a:xfrm>
                <a:off x="6832431" y="3922106"/>
                <a:ext cx="21307" cy="32722"/>
              </a:xfrm>
              <a:custGeom>
                <a:avLst/>
                <a:gdLst/>
                <a:ahLst/>
                <a:cxnLst>
                  <a:cxn ang="0">
                    <a:pos x="19531" y="32722"/>
                  </a:cxn>
                  <a:cxn ang="0">
                    <a:pos x="19531" y="32722"/>
                  </a:cxn>
                  <a:cxn ang="0">
                    <a:pos x="1775" y="18178"/>
                  </a:cxn>
                  <a:cxn ang="0">
                    <a:pos x="1775" y="18178"/>
                  </a:cxn>
                  <a:cxn ang="0">
                    <a:pos x="17755" y="0"/>
                  </a:cxn>
                  <a:cxn ang="0">
                    <a:pos x="17755" y="0"/>
                  </a:cxn>
                  <a:cxn ang="0">
                    <a:pos x="21307" y="14543"/>
                  </a:cxn>
                  <a:cxn ang="0">
                    <a:pos x="19531" y="32722"/>
                  </a:cxn>
                </a:cxnLst>
                <a:pathLst>
                  <a:path w="12" h="18">
                    <a:moveTo>
                      <a:pt x="11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6" y="18"/>
                      <a:pt x="1" y="15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5"/>
                      <a:pt x="4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3"/>
                      <a:pt x="12" y="5"/>
                      <a:pt x="12" y="8"/>
                    </a:cubicBezTo>
                    <a:cubicBezTo>
                      <a:pt x="12" y="11"/>
                      <a:pt x="12" y="14"/>
                      <a:pt x="11" y="18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6" name="PA-任意多边形 103"/>
              <p:cNvSpPr/>
              <p:nvPr>
                <p:custDataLst>
                  <p:tags r:id="rId49"/>
                </p:custDataLst>
              </p:nvPr>
            </p:nvSpPr>
            <p:spPr>
              <a:xfrm>
                <a:off x="6837758" y="3958632"/>
                <a:ext cx="21307" cy="30439"/>
              </a:xfrm>
              <a:custGeom>
                <a:avLst/>
                <a:gdLst/>
                <a:ahLst/>
                <a:cxnLst>
                  <a:cxn ang="0">
                    <a:pos x="19531" y="28648"/>
                  </a:cxn>
                  <a:cxn ang="0">
                    <a:pos x="19531" y="28648"/>
                  </a:cxn>
                  <a:cxn ang="0">
                    <a:pos x="1775" y="16114"/>
                  </a:cxn>
                  <a:cxn ang="0">
                    <a:pos x="1775" y="16114"/>
                  </a:cxn>
                  <a:cxn ang="0">
                    <a:pos x="15980" y="0"/>
                  </a:cxn>
                  <a:cxn ang="0">
                    <a:pos x="17755" y="0"/>
                  </a:cxn>
                  <a:cxn ang="0">
                    <a:pos x="21307" y="12533"/>
                  </a:cxn>
                  <a:cxn ang="0">
                    <a:pos x="19531" y="28648"/>
                  </a:cxn>
                </a:cxnLst>
                <a:pathLst>
                  <a:path w="12" h="17">
                    <a:moveTo>
                      <a:pt x="11" y="16"/>
                    </a:move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7"/>
                      <a:pt x="1" y="14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4" y="1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3"/>
                      <a:pt x="12" y="5"/>
                      <a:pt x="12" y="7"/>
                    </a:cubicBezTo>
                    <a:cubicBezTo>
                      <a:pt x="12" y="10"/>
                      <a:pt x="12" y="13"/>
                      <a:pt x="11" y="16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7" name="PA-任意多边形 104"/>
              <p:cNvSpPr/>
              <p:nvPr>
                <p:custDataLst>
                  <p:tags r:id="rId50"/>
                </p:custDataLst>
              </p:nvPr>
            </p:nvSpPr>
            <p:spPr>
              <a:xfrm>
                <a:off x="6843086" y="3992875"/>
                <a:ext cx="28917" cy="26634"/>
              </a:xfrm>
              <a:custGeom>
                <a:avLst/>
                <a:gdLst/>
                <a:ahLst/>
                <a:cxnLst>
                  <a:cxn ang="0">
                    <a:pos x="27109" y="23082"/>
                  </a:cxn>
                  <a:cxn ang="0">
                    <a:pos x="25302" y="23082"/>
                  </a:cxn>
                  <a:cxn ang="0">
                    <a:pos x="23495" y="0"/>
                  </a:cxn>
                  <a:cxn ang="0">
                    <a:pos x="25302" y="0"/>
                  </a:cxn>
                  <a:cxn ang="0">
                    <a:pos x="27109" y="8878"/>
                  </a:cxn>
                  <a:cxn ang="0">
                    <a:pos x="27109" y="23082"/>
                  </a:cxn>
                </a:cxnLst>
                <a:pathLst>
                  <a:path w="16" h="15">
                    <a:moveTo>
                      <a:pt x="15" y="13"/>
                    </a:moveTo>
                    <a:cubicBezTo>
                      <a:pt x="14" y="13"/>
                      <a:pt x="14" y="13"/>
                      <a:pt x="14" y="13"/>
                    </a:cubicBezTo>
                    <a:cubicBezTo>
                      <a:pt x="1" y="15"/>
                      <a:pt x="0" y="1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5" y="3"/>
                      <a:pt x="15" y="5"/>
                    </a:cubicBezTo>
                    <a:cubicBezTo>
                      <a:pt x="16" y="8"/>
                      <a:pt x="16" y="11"/>
                      <a:pt x="15" y="13"/>
                    </a:cubicBezTo>
                    <a:close/>
                  </a:path>
                </a:pathLst>
              </a:custGeom>
              <a:solidFill>
                <a:srgbClr val="FAD9CA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8" name="PA-任意多边形 105"/>
              <p:cNvSpPr/>
              <p:nvPr>
                <p:custDataLst>
                  <p:tags r:id="rId51"/>
                </p:custDataLst>
              </p:nvPr>
            </p:nvSpPr>
            <p:spPr>
              <a:xfrm>
                <a:off x="6763944" y="3842965"/>
                <a:ext cx="73814" cy="72292"/>
              </a:xfrm>
              <a:custGeom>
                <a:avLst/>
                <a:gdLst/>
                <a:ahLst/>
                <a:cxnLst>
                  <a:cxn ang="0">
                    <a:pos x="68412" y="10843"/>
                  </a:cxn>
                  <a:cxn ang="0">
                    <a:pos x="68412" y="10843"/>
                  </a:cxn>
                  <a:cxn ang="0">
                    <a:pos x="64812" y="41567"/>
                  </a:cxn>
                  <a:cxn ang="0">
                    <a:pos x="36006" y="65062"/>
                  </a:cxn>
                  <a:cxn ang="0">
                    <a:pos x="7201" y="61448"/>
                  </a:cxn>
                  <a:cxn ang="0">
                    <a:pos x="7201" y="61448"/>
                  </a:cxn>
                  <a:cxn ang="0">
                    <a:pos x="10802" y="32531"/>
                  </a:cxn>
                  <a:cxn ang="0">
                    <a:pos x="37807" y="7229"/>
                  </a:cxn>
                  <a:cxn ang="0">
                    <a:pos x="68412" y="10843"/>
                  </a:cxn>
                </a:cxnLst>
                <a:pathLst>
                  <a:path w="41" h="40"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41" y="11"/>
                      <a:pt x="40" y="18"/>
                      <a:pt x="36" y="2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5" y="40"/>
                      <a:pt x="8" y="39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0" y="29"/>
                      <a:pt x="1" y="22"/>
                      <a:pt x="6" y="1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6" y="0"/>
                      <a:pt x="34" y="1"/>
                      <a:pt x="38" y="6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79" name="PA-任意多边形 106"/>
              <p:cNvSpPr/>
              <p:nvPr>
                <p:custDataLst>
                  <p:tags r:id="rId52"/>
                </p:custDataLst>
              </p:nvPr>
            </p:nvSpPr>
            <p:spPr>
              <a:xfrm>
                <a:off x="6794384" y="3835354"/>
                <a:ext cx="102731" cy="45657"/>
              </a:xfrm>
              <a:custGeom>
                <a:avLst/>
                <a:gdLst/>
                <a:ahLst/>
                <a:cxnLst>
                  <a:cxn ang="0">
                    <a:pos x="21627" y="45657"/>
                  </a:cxn>
                  <a:cxn ang="0">
                    <a:pos x="1802" y="32873"/>
                  </a:cxn>
                  <a:cxn ang="0">
                    <a:pos x="1802" y="32873"/>
                  </a:cxn>
                  <a:cxn ang="0">
                    <a:pos x="19825" y="9131"/>
                  </a:cxn>
                  <a:cxn ang="0">
                    <a:pos x="61278" y="5478"/>
                  </a:cxn>
                  <a:cxn ang="0">
                    <a:pos x="21627" y="45657"/>
                  </a:cxn>
                </a:cxnLst>
                <a:pathLst>
                  <a:path w="57" h="25">
                    <a:moveTo>
                      <a:pt x="12" y="25"/>
                    </a:moveTo>
                    <a:cubicBezTo>
                      <a:pt x="6" y="25"/>
                      <a:pt x="2" y="24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2"/>
                      <a:pt x="5" y="6"/>
                      <a:pt x="11" y="5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57" y="0"/>
                      <a:pt x="44" y="25"/>
                      <a:pt x="12" y="25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80" name="PA-任意多边形 107"/>
              <p:cNvSpPr/>
              <p:nvPr>
                <p:custDataLst>
                  <p:tags r:id="rId53"/>
                </p:custDataLst>
              </p:nvPr>
            </p:nvSpPr>
            <p:spPr>
              <a:xfrm>
                <a:off x="6837762" y="3839159"/>
                <a:ext cx="39570" cy="14459"/>
              </a:xfrm>
              <a:custGeom>
                <a:avLst/>
                <a:gdLst/>
                <a:ahLst/>
                <a:cxnLst>
                  <a:cxn ang="0">
                    <a:pos x="0" y="3614"/>
                  </a:cxn>
                  <a:cxn ang="0">
                    <a:pos x="17986" y="1807"/>
                  </a:cxn>
                  <a:cxn ang="0">
                    <a:pos x="35972" y="9036"/>
                  </a:cxn>
                  <a:cxn ang="0">
                    <a:pos x="0" y="3614"/>
                  </a:cxn>
                </a:cxnLst>
                <a:pathLst>
                  <a:path w="22" h="8">
                    <a:moveTo>
                      <a:pt x="0" y="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7" y="0"/>
                      <a:pt x="22" y="2"/>
                      <a:pt x="20" y="5"/>
                    </a:cubicBezTo>
                    <a:cubicBezTo>
                      <a:pt x="12" y="8"/>
                      <a:pt x="1" y="7"/>
                      <a:pt x="0" y="2"/>
                    </a:cubicBezTo>
                    <a:close/>
                  </a:path>
                </a:pathLst>
              </a:custGeom>
              <a:solidFill>
                <a:srgbClr val="F7C2AB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181" name="PA-任意多边形 108"/>
              <p:cNvSpPr/>
              <p:nvPr>
                <p:custDataLst>
                  <p:tags r:id="rId54"/>
                </p:custDataLst>
              </p:nvPr>
            </p:nvSpPr>
            <p:spPr>
              <a:xfrm>
                <a:off x="6112553" y="3107883"/>
                <a:ext cx="235901" cy="74575"/>
              </a:xfrm>
              <a:custGeom>
                <a:avLst/>
                <a:gdLst/>
                <a:ahLst/>
                <a:cxnLst>
                  <a:cxn ang="0">
                    <a:pos x="235901" y="69118"/>
                  </a:cxn>
                  <a:cxn ang="0">
                    <a:pos x="205287" y="67299"/>
                  </a:cxn>
                  <a:cxn ang="0">
                    <a:pos x="0" y="5456"/>
                  </a:cxn>
                  <a:cxn ang="0">
                    <a:pos x="95440" y="20007"/>
                  </a:cxn>
                  <a:cxn ang="0">
                    <a:pos x="235901" y="52748"/>
                  </a:cxn>
                  <a:cxn ang="0">
                    <a:pos x="235901" y="69118"/>
                  </a:cxn>
                </a:cxnLst>
                <a:pathLst>
                  <a:path w="131" h="41">
                    <a:moveTo>
                      <a:pt x="131" y="38"/>
                    </a:moveTo>
                    <a:cubicBezTo>
                      <a:pt x="125" y="41"/>
                      <a:pt x="120" y="38"/>
                      <a:pt x="114" y="37"/>
                    </a:cubicBezTo>
                    <a:cubicBezTo>
                      <a:pt x="75" y="32"/>
                      <a:pt x="26" y="4"/>
                      <a:pt x="0" y="3"/>
                    </a:cubicBezTo>
                    <a:cubicBezTo>
                      <a:pt x="14" y="0"/>
                      <a:pt x="35" y="5"/>
                      <a:pt x="53" y="11"/>
                    </a:cubicBezTo>
                    <a:cubicBezTo>
                      <a:pt x="79" y="20"/>
                      <a:pt x="101" y="29"/>
                      <a:pt x="131" y="29"/>
                    </a:cubicBezTo>
                    <a:lnTo>
                      <a:pt x="131" y="38"/>
                    </a:lnTo>
                    <a:close/>
                  </a:path>
                </a:pathLst>
              </a:custGeom>
              <a:solidFill>
                <a:srgbClr val="F0E9B7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33182" name="组合 83"/>
          <p:cNvGrpSpPr/>
          <p:nvPr/>
        </p:nvGrpSpPr>
        <p:grpSpPr>
          <a:xfrm>
            <a:off x="4420553" y="3566478"/>
            <a:ext cx="3549650" cy="969962"/>
            <a:chOff x="4317845" y="2889122"/>
            <a:chExt cx="3549928" cy="970670"/>
          </a:xfrm>
        </p:grpSpPr>
        <p:grpSp>
          <p:nvGrpSpPr>
            <p:cNvPr id="133183" name="组合 81"/>
            <p:cNvGrpSpPr/>
            <p:nvPr/>
          </p:nvGrpSpPr>
          <p:grpSpPr>
            <a:xfrm>
              <a:off x="4317845" y="2893841"/>
              <a:ext cx="965950" cy="965951"/>
              <a:chOff x="4266474" y="2847337"/>
              <a:chExt cx="965950" cy="965951"/>
            </a:xfrm>
          </p:grpSpPr>
          <p:sp>
            <p:nvSpPr>
              <p:cNvPr id="4" name="PA-椭圆 175"/>
              <p:cNvSpPr/>
              <p:nvPr>
                <p:custDataLst>
                  <p:tags r:id="rId55"/>
                </p:custDataLst>
              </p:nvPr>
            </p:nvSpPr>
            <p:spPr>
              <a:xfrm flipH="1">
                <a:off x="4266474" y="2847337"/>
                <a:ext cx="965950" cy="96595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 fontAlgn="base">
                  <a:lnSpc>
                    <a:spcPct val="130000"/>
                  </a:lnSpc>
                </a:pPr>
                <a:endParaRPr strike="noStrike" noProof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5" name="任意多边形: 形状 76"/>
              <p:cNvSpPr/>
              <p:nvPr>
                <p:custDataLst>
                  <p:tags r:id="rId56"/>
                </p:custDataLst>
              </p:nvPr>
            </p:nvSpPr>
            <p:spPr>
              <a:xfrm flipH="1">
                <a:off x="4266474" y="3083963"/>
                <a:ext cx="965950" cy="729325"/>
              </a:xfrm>
              <a:custGeom>
                <a:avLst/>
                <a:gdLst>
                  <a:gd name="connsiteX0" fmla="*/ 896322 w 965950"/>
                  <a:gd name="connsiteY0" fmla="*/ 0 h 729325"/>
                  <a:gd name="connsiteX1" fmla="*/ 69628 w 965950"/>
                  <a:gd name="connsiteY1" fmla="*/ 0 h 729325"/>
                  <a:gd name="connsiteX2" fmla="*/ 37955 w 965950"/>
                  <a:gd name="connsiteY2" fmla="*/ 58354 h 729325"/>
                  <a:gd name="connsiteX3" fmla="*/ 0 w 965950"/>
                  <a:gd name="connsiteY3" fmla="*/ 246350 h 729325"/>
                  <a:gd name="connsiteX4" fmla="*/ 482975 w 965950"/>
                  <a:gd name="connsiteY4" fmla="*/ 729325 h 729325"/>
                  <a:gd name="connsiteX5" fmla="*/ 965950 w 965950"/>
                  <a:gd name="connsiteY5" fmla="*/ 246350 h 729325"/>
                  <a:gd name="connsiteX6" fmla="*/ 927996 w 965950"/>
                  <a:gd name="connsiteY6" fmla="*/ 58354 h 729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5950" h="729325">
                    <a:moveTo>
                      <a:pt x="896322" y="0"/>
                    </a:moveTo>
                    <a:lnTo>
                      <a:pt x="69628" y="0"/>
                    </a:lnTo>
                    <a:lnTo>
                      <a:pt x="37955" y="58354"/>
                    </a:lnTo>
                    <a:cubicBezTo>
                      <a:pt x="13515" y="116137"/>
                      <a:pt x="0" y="179665"/>
                      <a:pt x="0" y="246350"/>
                    </a:cubicBezTo>
                    <a:cubicBezTo>
                      <a:pt x="0" y="513090"/>
                      <a:pt x="216235" y="729325"/>
                      <a:pt x="482975" y="729325"/>
                    </a:cubicBezTo>
                    <a:cubicBezTo>
                      <a:pt x="749715" y="729325"/>
                      <a:pt x="965950" y="513090"/>
                      <a:pt x="965950" y="246350"/>
                    </a:cubicBezTo>
                    <a:cubicBezTo>
                      <a:pt x="965950" y="179665"/>
                      <a:pt x="952436" y="116137"/>
                      <a:pt x="927996" y="5835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 fontAlgn="base">
                  <a:lnSpc>
                    <a:spcPct val="130000"/>
                  </a:lnSpc>
                  <a:buClrTx/>
                  <a:buSzTx/>
                  <a:buFontTx/>
                </a:pPr>
                <a:endParaRPr strike="noStrike" noProof="1">
                  <a:latin typeface="Arial" panose="020B0604020202020204" pitchFamily="34" charset="0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3186" name="PA-任意多边形 42"/>
              <p:cNvSpPr/>
              <p:nvPr>
                <p:custDataLst>
                  <p:tags r:id="rId57"/>
                </p:custDataLst>
              </p:nvPr>
            </p:nvSpPr>
            <p:spPr>
              <a:xfrm>
                <a:off x="4477673" y="3164931"/>
                <a:ext cx="548752" cy="425546"/>
              </a:xfrm>
              <a:custGeom>
                <a:avLst/>
                <a:gdLst/>
                <a:ahLst/>
                <a:cxnLst>
                  <a:cxn ang="0">
                    <a:pos x="274376" y="212773"/>
                  </a:cxn>
                  <a:cxn ang="5400000">
                    <a:pos x="274376" y="212773"/>
                  </a:cxn>
                  <a:cxn ang="10800000">
                    <a:pos x="274376" y="212773"/>
                  </a:cxn>
                  <a:cxn ang="16200000">
                    <a:pos x="274376" y="212773"/>
                  </a:cxn>
                </a:cxnLst>
                <a:pathLst>
                  <a:path w="20580" h="20758">
                    <a:moveTo>
                      <a:pt x="11316" y="15681"/>
                    </a:moveTo>
                    <a:cubicBezTo>
                      <a:pt x="10444" y="15681"/>
                      <a:pt x="9737" y="14763"/>
                      <a:pt x="9737" y="13632"/>
                    </a:cubicBezTo>
                    <a:cubicBezTo>
                      <a:pt x="9737" y="12501"/>
                      <a:pt x="10444" y="11585"/>
                      <a:pt x="11316" y="11585"/>
                    </a:cubicBezTo>
                    <a:cubicBezTo>
                      <a:pt x="12189" y="11585"/>
                      <a:pt x="12896" y="12501"/>
                      <a:pt x="12896" y="13632"/>
                    </a:cubicBezTo>
                    <a:cubicBezTo>
                      <a:pt x="12896" y="14763"/>
                      <a:pt x="12189" y="15681"/>
                      <a:pt x="11316" y="15681"/>
                    </a:cubicBezTo>
                    <a:close/>
                    <a:moveTo>
                      <a:pt x="18009" y="2956"/>
                    </a:moveTo>
                    <a:cubicBezTo>
                      <a:pt x="14750" y="138"/>
                      <a:pt x="11090" y="-836"/>
                      <a:pt x="6751" y="781"/>
                    </a:cubicBezTo>
                    <a:cubicBezTo>
                      <a:pt x="3364" y="2045"/>
                      <a:pt x="258" y="7054"/>
                      <a:pt x="18" y="11348"/>
                    </a:cubicBezTo>
                    <a:cubicBezTo>
                      <a:pt x="-265" y="16419"/>
                      <a:pt x="2772" y="20764"/>
                      <a:pt x="8123" y="20757"/>
                    </a:cubicBezTo>
                    <a:cubicBezTo>
                      <a:pt x="13892" y="20749"/>
                      <a:pt x="16051" y="17148"/>
                      <a:pt x="16098" y="16053"/>
                    </a:cubicBezTo>
                    <a:cubicBezTo>
                      <a:pt x="16146" y="14957"/>
                      <a:pt x="13849" y="12933"/>
                      <a:pt x="15327" y="10853"/>
                    </a:cubicBezTo>
                    <a:cubicBezTo>
                      <a:pt x="17179" y="8245"/>
                      <a:pt x="18829" y="10466"/>
                      <a:pt x="19829" y="10154"/>
                    </a:cubicBezTo>
                    <a:cubicBezTo>
                      <a:pt x="20829" y="9841"/>
                      <a:pt x="21335" y="5836"/>
                      <a:pt x="18009" y="2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33187" name="组合 82"/>
            <p:cNvGrpSpPr/>
            <p:nvPr/>
          </p:nvGrpSpPr>
          <p:grpSpPr>
            <a:xfrm>
              <a:off x="6901823" y="2889122"/>
              <a:ext cx="965950" cy="965950"/>
              <a:chOff x="7111829" y="2789750"/>
              <a:chExt cx="965950" cy="965950"/>
            </a:xfrm>
          </p:grpSpPr>
          <p:sp>
            <p:nvSpPr>
              <p:cNvPr id="81" name="PA-椭圆 43"/>
              <p:cNvSpPr/>
              <p:nvPr>
                <p:custDataLst>
                  <p:tags r:id="rId58"/>
                </p:custDataLst>
              </p:nvPr>
            </p:nvSpPr>
            <p:spPr>
              <a:xfrm flipH="1">
                <a:off x="7111829" y="2789750"/>
                <a:ext cx="965950" cy="965950"/>
              </a:xfrm>
              <a:prstGeom prst="ellipse">
                <a:avLst/>
              </a:prstGeom>
              <a:solidFill>
                <a:srgbClr val="9BBB59">
                  <a:lumMod val="20000"/>
                  <a:lumOff val="80000"/>
                </a:srgbClr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anchor="ctr"/>
              <a:lstStyle/>
              <a:p>
                <a:pPr algn="ctr" fontAlgn="base">
                  <a:lnSpc>
                    <a:spcPct val="130000"/>
                  </a:lnSpc>
                </a:pPr>
                <a:endParaRPr strike="noStrike" noProof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80" name="任意多边形: 形状 79"/>
              <p:cNvSpPr/>
              <p:nvPr>
                <p:custDataLst>
                  <p:tags r:id="rId59"/>
                </p:custDataLst>
              </p:nvPr>
            </p:nvSpPr>
            <p:spPr>
              <a:xfrm flipH="1">
                <a:off x="7126116" y="3384476"/>
                <a:ext cx="937376" cy="371224"/>
              </a:xfrm>
              <a:custGeom>
                <a:avLst/>
                <a:gdLst>
                  <a:gd name="connsiteX0" fmla="*/ 937376 w 937376"/>
                  <a:gd name="connsiteY0" fmla="*/ 0 h 371224"/>
                  <a:gd name="connsiteX1" fmla="*/ 0 w 937376"/>
                  <a:gd name="connsiteY1" fmla="*/ 0 h 371224"/>
                  <a:gd name="connsiteX2" fmla="*/ 23668 w 937376"/>
                  <a:gd name="connsiteY2" fmla="*/ 76245 h 371224"/>
                  <a:gd name="connsiteX3" fmla="*/ 468688 w 937376"/>
                  <a:gd name="connsiteY3" fmla="*/ 371224 h 371224"/>
                  <a:gd name="connsiteX4" fmla="*/ 913709 w 937376"/>
                  <a:gd name="connsiteY4" fmla="*/ 76245 h 37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7376" h="371224">
                    <a:moveTo>
                      <a:pt x="937376" y="0"/>
                    </a:moveTo>
                    <a:lnTo>
                      <a:pt x="0" y="0"/>
                    </a:lnTo>
                    <a:lnTo>
                      <a:pt x="23668" y="76245"/>
                    </a:lnTo>
                    <a:cubicBezTo>
                      <a:pt x="96987" y="249592"/>
                      <a:pt x="268633" y="371224"/>
                      <a:pt x="468688" y="371224"/>
                    </a:cubicBezTo>
                    <a:cubicBezTo>
                      <a:pt x="668743" y="371224"/>
                      <a:pt x="840389" y="249592"/>
                      <a:pt x="913709" y="76245"/>
                    </a:cubicBezTo>
                    <a:close/>
                  </a:path>
                </a:pathLst>
              </a:custGeom>
              <a:solidFill>
                <a:srgbClr val="9BBB59"/>
              </a:solidFill>
              <a:ln>
                <a:noFill/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wrap="square" anchor="ctr">
                <a:noAutofit/>
              </a:bodyPr>
              <a:lstStyle/>
              <a:p>
                <a:pPr algn="ctr" fontAlgn="base">
                  <a:lnSpc>
                    <a:spcPct val="130000"/>
                  </a:lnSpc>
                </a:pPr>
                <a:endParaRPr strike="noStrike" noProof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33190" name="任意多边形 38"/>
              <p:cNvSpPr/>
              <p:nvPr>
                <p:custDataLst>
                  <p:tags r:id="rId60"/>
                </p:custDataLst>
              </p:nvPr>
            </p:nvSpPr>
            <p:spPr>
              <a:xfrm>
                <a:off x="7346197" y="3080523"/>
                <a:ext cx="482959" cy="384406"/>
              </a:xfrm>
              <a:custGeom>
                <a:avLst/>
                <a:gdLst/>
                <a:ahLst/>
                <a:cxnLst>
                  <a:cxn ang="0">
                    <a:pos x="241479" y="192203"/>
                  </a:cxn>
                  <a:cxn ang="5400000">
                    <a:pos x="241479" y="192203"/>
                  </a:cxn>
                  <a:cxn ang="10800000">
                    <a:pos x="241479" y="192203"/>
                  </a:cxn>
                  <a:cxn ang="16200000">
                    <a:pos x="241479" y="192203"/>
                  </a:cxn>
                </a:cxnLst>
                <a:pathLst>
                  <a:path w="21492" h="21472">
                    <a:moveTo>
                      <a:pt x="21150" y="257"/>
                    </a:moveTo>
                    <a:lnTo>
                      <a:pt x="16075" y="10636"/>
                    </a:lnTo>
                    <a:cubicBezTo>
                      <a:pt x="15886" y="11021"/>
                      <a:pt x="15517" y="11084"/>
                      <a:pt x="15255" y="10776"/>
                    </a:cubicBezTo>
                    <a:lnTo>
                      <a:pt x="12800" y="7890"/>
                    </a:lnTo>
                    <a:cubicBezTo>
                      <a:pt x="12537" y="7582"/>
                      <a:pt x="12160" y="7637"/>
                      <a:pt x="11960" y="8014"/>
                    </a:cubicBezTo>
                    <a:lnTo>
                      <a:pt x="8514" y="14538"/>
                    </a:lnTo>
                    <a:cubicBezTo>
                      <a:pt x="8316" y="14916"/>
                      <a:pt x="7936" y="14974"/>
                      <a:pt x="7669" y="14670"/>
                    </a:cubicBezTo>
                    <a:lnTo>
                      <a:pt x="6063" y="12832"/>
                    </a:lnTo>
                    <a:cubicBezTo>
                      <a:pt x="5798" y="12529"/>
                      <a:pt x="5397" y="12567"/>
                      <a:pt x="5171" y="12920"/>
                    </a:cubicBezTo>
                    <a:lnTo>
                      <a:pt x="116" y="20831"/>
                    </a:lnTo>
                    <a:cubicBezTo>
                      <a:pt x="-108" y="21184"/>
                      <a:pt x="3" y="21472"/>
                      <a:pt x="361" y="21472"/>
                    </a:cubicBezTo>
                    <a:lnTo>
                      <a:pt x="21492" y="21472"/>
                    </a:lnTo>
                    <a:lnTo>
                      <a:pt x="21492" y="379"/>
                    </a:lnTo>
                    <a:cubicBezTo>
                      <a:pt x="21492" y="-73"/>
                      <a:pt x="21338" y="-128"/>
                      <a:pt x="21150" y="2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8" name="PA-文本框 115"/>
          <p:cNvSpPr txBox="1"/>
          <p:nvPr>
            <p:custDataLst>
              <p:tags r:id="rId61"/>
            </p:custDataLst>
          </p:nvPr>
        </p:nvSpPr>
        <p:spPr>
          <a:xfrm>
            <a:off x="7970203" y="2664778"/>
            <a:ext cx="2771775" cy="2733675"/>
          </a:xfrm>
          <a:prstGeom prst="rect">
            <a:avLst/>
          </a:prstGeom>
        </p:spPr>
        <p:txBody>
          <a:bodyPr wrap="square" lIns="90000" tIns="0" rIns="90000" bIns="46800" anchor="t" anchorCtr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indent="0" algn="just" fontAlgn="base">
              <a:lnSpc>
                <a:spcPct val="140000"/>
              </a:lnSpc>
              <a:spcBef>
                <a:spcPts val="1000"/>
              </a:spcBef>
              <a:buClr>
                <a:srgbClr val="3498DB"/>
              </a:buClr>
              <a:buFont typeface="Wingdings" panose="05000000000000000000" pitchFamily="2" charset="2"/>
              <a:buNone/>
            </a:pPr>
            <a:r>
              <a:rPr sz="1600" strike="noStrike" spc="100" noProof="1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 特殊生理时期</a:t>
            </a:r>
            <a:endParaRPr sz="1600" strike="noStrike" spc="100" noProof="1">
              <a:solidFill>
                <a:srgbClr val="000000">
                  <a:lumMod val="65000"/>
                  <a:lumOff val="35000"/>
                </a:srgb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indent="0" algn="just" fontAlgn="base">
              <a:lnSpc>
                <a:spcPct val="140000"/>
              </a:lnSpc>
              <a:spcBef>
                <a:spcPts val="1000"/>
              </a:spcBef>
              <a:buClr>
                <a:srgbClr val="3498DB"/>
              </a:buClr>
              <a:buFont typeface="Wingdings" panose="05000000000000000000" pitchFamily="2" charset="2"/>
              <a:buNone/>
            </a:pPr>
            <a:r>
              <a:rPr sz="1400" strike="noStrike" spc="100" noProof="1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女性在妊娠期、哺乳期所需的营养素增加，并有饮食习惯的改变，妊娠期要摄入均衡营养，同时还需增加蛋白质、铁、碘、叶酸的摄入，妊娠后三个月要注意增加钙的摄入。</a:t>
            </a:r>
            <a:endParaRPr sz="1400" strike="noStrike" spc="100" noProof="1">
              <a:solidFill>
                <a:srgbClr val="000000">
                  <a:lumMod val="65000"/>
                  <a:lumOff val="35000"/>
                </a:srgbClr>
              </a:solidFill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5" name="PA-文本框 115"/>
          <p:cNvSpPr txBox="1"/>
          <p:nvPr>
            <p:custDataLst>
              <p:tags r:id="rId62"/>
            </p:custDataLst>
          </p:nvPr>
        </p:nvSpPr>
        <p:spPr>
          <a:xfrm>
            <a:off x="1401128" y="2574290"/>
            <a:ext cx="2816225" cy="2646363"/>
          </a:xfrm>
          <a:prstGeom prst="rect">
            <a:avLst/>
          </a:prstGeom>
        </p:spPr>
        <p:txBody>
          <a:bodyPr wrap="square" lIns="90000" tIns="0" rIns="90000" bIns="46800" anchor="t" anchorCtr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indent="0" algn="just" fontAlgn="base">
              <a:lnSpc>
                <a:spcPct val="130000"/>
              </a:lnSpc>
              <a:spcBef>
                <a:spcPts val="1000"/>
              </a:spcBef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1600" b="1" strike="noStrike" spc="100" noProof="1">
                <a:solidFill>
                  <a:srgbClr val="2E75B6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年龄、活动量</a:t>
            </a:r>
            <a:endParaRPr lang="zh-CN" altLang="en-US" sz="1600" b="1" strike="noStrike" spc="100" noProof="1">
              <a:solidFill>
                <a:srgbClr val="2E75B6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fontAlgn="base">
              <a:lnSpc>
                <a:spcPct val="130000"/>
              </a:lnSpc>
              <a:spcBef>
                <a:spcPts val="1000"/>
              </a:spcBef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en-US" sz="1400" strike="noStrike" spc="100" noProof="1">
                <a:solidFill>
                  <a:srgbClr val="000000">
                    <a:lumMod val="65000"/>
                    <a:lumOff val="35000"/>
                  </a:srgb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年龄不同，每日所需要的饮食量和营养素也不同，如儿童、青少年，因处于生长发育期，所需的热量和营养素比老年人多，活动量大的所需的热量和营养素要高于活动量少的个体。</a:t>
            </a:r>
            <a:endParaRPr lang="zh-CN" altLang="en-US" sz="1400" strike="noStrike" spc="100" noProof="1">
              <a:solidFill>
                <a:srgbClr val="000000">
                  <a:lumMod val="65000"/>
                  <a:lumOff val="35000"/>
                </a:srgb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63"/>
            </p:custDataLst>
          </p:nvPr>
        </p:nvSpPr>
        <p:spPr>
          <a:xfrm>
            <a:off x="231407" y="97384"/>
            <a:ext cx="49974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一、影响饮食与营养的因素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1100" y="1463040"/>
            <a:ext cx="8444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（一）生理因素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6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974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一、影响饮食与营养的因素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75985" y="2345055"/>
            <a:ext cx="499808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（二）心理因素　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轻松愉快的心理状态会促进食欲，相反不良的情绪如焦虑、恐惧、悲哀等可引起交感神经兴奋，抑制胃肠蠕动和消化液的分泌，使患者食欲下降，甚至厌食，影响食物的消化。此外进食的环境整洁舒适，食品清洁美观，食物的感官性状良好，均可影响人们对食物的选择和摄入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505" y="2656840"/>
            <a:ext cx="3540125" cy="2540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974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一、影响饮食与营养的因素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2130" y="2076450"/>
            <a:ext cx="57270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（三）社会文化因素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经济状况、文化背景、地域环境、宗教信仰等诸多因素会影响人们对饮食与营养的嗜好和选择。其中经济状况直接影响人们对食物的选择，从而影响健康；文化背景、宗教信仰、地域环境会影响人们的饮食习惯，从而影响人们对食品的选择和营养的吸收，甚至会导致疾病。如东北地区的居民冬天喜食腌制的酸菜，因其中含有较多的亚硝酸盐，因此消化系统肿瘤的发病率增高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647950"/>
            <a:ext cx="4009390" cy="2272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7" name="Title 6"/>
          <p:cNvSpPr txBox="1"/>
          <p:nvPr>
            <p:custDataLst>
              <p:tags r:id="rId1"/>
            </p:custDataLst>
          </p:nvPr>
        </p:nvSpPr>
        <p:spPr>
          <a:xfrm>
            <a:off x="1111250" y="915035"/>
            <a:ext cx="9969500" cy="45910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just" fontAlgn="auto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>
                <a:srgbClr val="1F4E78"/>
              </a:buClr>
              <a:buSzPct val="105000"/>
              <a:buFont typeface="Wingdings" panose="05000000000000000000" charset="0"/>
              <a:buChar char="u"/>
            </a:pPr>
            <a:r>
              <a:rPr lang="zh-CN" altLang="en-US" sz="1800" b="1" strike="noStrike" spc="150" noProof="1" dirty="0">
                <a:ln w="3175">
                  <a:noFill/>
                  <a:prstDash val="dash"/>
                </a:ln>
                <a:solidFill>
                  <a:srgbClr val="2E75B6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（四）病理因素</a:t>
            </a:r>
            <a:endParaRPr lang="zh-CN" altLang="en-US" sz="1800" b="1" strike="noStrike" spc="150" noProof="1" dirty="0">
              <a:ln w="3175">
                <a:noFill/>
                <a:prstDash val="dash"/>
              </a:ln>
              <a:solidFill>
                <a:srgbClr val="2E75B6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153400" y="1653540"/>
            <a:ext cx="2346325" cy="4545796"/>
            <a:chOff x="13335" y="3192"/>
            <a:chExt cx="3810" cy="8496"/>
          </a:xfrm>
        </p:grpSpPr>
        <p:sp>
          <p:nvSpPr>
            <p:cNvPr id="52" name="矩形: 圆角 22"/>
            <p:cNvSpPr/>
            <p:nvPr>
              <p:custDataLst>
                <p:tags r:id="rId2"/>
              </p:custDataLst>
            </p:nvPr>
          </p:nvSpPr>
          <p:spPr>
            <a:xfrm>
              <a:off x="13335" y="3192"/>
              <a:ext cx="3810" cy="8496"/>
            </a:xfrm>
            <a:prstGeom prst="roundRect">
              <a:avLst>
                <a:gd name="adj" fmla="val 6252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: 圆角 23"/>
            <p:cNvSpPr/>
            <p:nvPr>
              <p:custDataLst>
                <p:tags r:id="rId3"/>
              </p:custDataLst>
            </p:nvPr>
          </p:nvSpPr>
          <p:spPr>
            <a:xfrm>
              <a:off x="13335" y="3192"/>
              <a:ext cx="3810" cy="134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4"/>
              </p:custDataLst>
            </p:nvPr>
          </p:nvSpPr>
          <p:spPr>
            <a:xfrm>
              <a:off x="13335" y="3530"/>
              <a:ext cx="3810" cy="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sz="160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3. 药物的使用与饮酒</a:t>
              </a:r>
              <a:endParaRPr sz="16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5"/>
              </p:custDataLst>
            </p:nvPr>
          </p:nvSpPr>
          <p:spPr>
            <a:xfrm>
              <a:off x="13436" y="4894"/>
              <a:ext cx="3610" cy="4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lang="zh-CN" altLang="en-US" sz="1400" spc="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治疗疾病所使用的某些药物会影响人的食欲和消化。如盐酸赛庚啶可以增加饥饿感，增强食欲。非肠溶性红霉素因刺激胃黏膜引起炎症反应而降低食欲。苯妥英钠可以干扰维生素 D 的吸收。</a:t>
              </a:r>
              <a:endParaRPr lang="zh-CN" altLang="en-US" sz="1400" spc="2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722438" y="1644015"/>
            <a:ext cx="2859087" cy="4647771"/>
            <a:chOff x="2055" y="3192"/>
            <a:chExt cx="4644" cy="8691"/>
          </a:xfrm>
        </p:grpSpPr>
        <p:sp>
          <p:nvSpPr>
            <p:cNvPr id="57" name="矩形: 圆角 19"/>
            <p:cNvSpPr/>
            <p:nvPr>
              <p:custDataLst>
                <p:tags r:id="rId6"/>
              </p:custDataLst>
            </p:nvPr>
          </p:nvSpPr>
          <p:spPr>
            <a:xfrm>
              <a:off x="2055" y="3192"/>
              <a:ext cx="3810" cy="8691"/>
            </a:xfrm>
            <a:prstGeom prst="roundRect">
              <a:avLst>
                <a:gd name="adj" fmla="val 6252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矩形: 圆角 11"/>
            <p:cNvSpPr/>
            <p:nvPr>
              <p:custDataLst>
                <p:tags r:id="rId7"/>
              </p:custDataLst>
            </p:nvPr>
          </p:nvSpPr>
          <p:spPr>
            <a:xfrm>
              <a:off x="2055" y="3192"/>
              <a:ext cx="3810" cy="13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8"/>
              </p:custDataLst>
            </p:nvPr>
          </p:nvSpPr>
          <p:spPr>
            <a:xfrm>
              <a:off x="2055" y="3535"/>
              <a:ext cx="3810" cy="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sz="160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 疾病</a:t>
              </a:r>
              <a:endParaRPr sz="16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箭头: 右 10"/>
            <p:cNvSpPr/>
            <p:nvPr>
              <p:custDataLst>
                <p:tags r:id="rId9"/>
              </p:custDataLst>
            </p:nvPr>
          </p:nvSpPr>
          <p:spPr>
            <a:xfrm>
              <a:off x="6244" y="3560"/>
              <a:ext cx="455" cy="612"/>
            </a:xfrm>
            <a:prstGeom prst="rightArrow">
              <a:avLst>
                <a:gd name="adj1" fmla="val 50000"/>
                <a:gd name="adj2" fmla="val 76316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970463" y="1653540"/>
            <a:ext cx="2862262" cy="4647991"/>
            <a:chOff x="7555" y="3192"/>
            <a:chExt cx="4646" cy="8687"/>
          </a:xfrm>
        </p:grpSpPr>
        <p:sp>
          <p:nvSpPr>
            <p:cNvPr id="63" name="矩形: 圆角 20"/>
            <p:cNvSpPr/>
            <p:nvPr>
              <p:custDataLst>
                <p:tags r:id="rId10"/>
              </p:custDataLst>
            </p:nvPr>
          </p:nvSpPr>
          <p:spPr>
            <a:xfrm>
              <a:off x="7555" y="3192"/>
              <a:ext cx="3872" cy="8569"/>
            </a:xfrm>
            <a:prstGeom prst="roundRect">
              <a:avLst>
                <a:gd name="adj" fmla="val 6252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4" name="矩形: 圆角 21"/>
            <p:cNvSpPr/>
            <p:nvPr>
              <p:custDataLst>
                <p:tags r:id="rId11"/>
              </p:custDataLst>
            </p:nvPr>
          </p:nvSpPr>
          <p:spPr>
            <a:xfrm>
              <a:off x="7555" y="3192"/>
              <a:ext cx="3871" cy="1347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7560" y="3530"/>
              <a:ext cx="3810" cy="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30000"/>
                </a:lnSpc>
                <a:spcBef>
                  <a:spcPts val="100"/>
                </a:spcBef>
                <a:spcAft>
                  <a:spcPts val="0"/>
                </a:spcAft>
                <a:buSzPct val="100000"/>
              </a:pPr>
              <a:r>
                <a:rPr sz="160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2. 食物过敏和不耐受</a:t>
              </a:r>
              <a:endParaRPr sz="16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277" name="文本框 65"/>
            <p:cNvSpPr txBox="1"/>
            <p:nvPr>
              <p:custDataLst>
                <p:tags r:id="rId13"/>
              </p:custDataLst>
            </p:nvPr>
          </p:nvSpPr>
          <p:spPr>
            <a:xfrm>
              <a:off x="7715" y="4869"/>
              <a:ext cx="3610" cy="70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just">
                <a:lnSpc>
                  <a:spcPct val="130000"/>
                </a:lnSpc>
                <a:spcBef>
                  <a:spcPts val="100"/>
                </a:spcBef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某些特殊过敏体质的患者对一些食物如虾、蟹、鸡蛋会过敏，食用后会引起腹泻、腹痛、哮喘、荨麻疹的发生；还有的患者因体内某种特定酶的遗传性的缺乏而对一些食物的色、添加剂，或者对食物</a:t>
              </a:r>
              <a:endParaRPr lang="zh-CN" altLang="en-US" sz="14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>
                <a:lnSpc>
                  <a:spcPct val="130000"/>
                </a:lnSpc>
                <a:spcBef>
                  <a:spcPts val="100"/>
                </a:spcBef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中天然含有的物质不耐受，如有些人空肠缺乏乳酸酶，引起机体对乳及乳制</a:t>
              </a:r>
              <a:endParaRPr lang="zh-CN" altLang="en-US" sz="14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just">
                <a:lnSpc>
                  <a:spcPct val="130000"/>
                </a:lnSpc>
                <a:spcBef>
                  <a:spcPts val="100"/>
                </a:spcBef>
              </a:pPr>
              <a:r>
                <a:rPr lang="zh-CN" altLang="en-US" sz="140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品不耐受，一旦食用会引起腹泻。</a:t>
              </a:r>
              <a:endParaRPr lang="zh-CN" altLang="en-US" sz="140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7" name="箭头: 右 24"/>
            <p:cNvSpPr/>
            <p:nvPr>
              <p:custDataLst>
                <p:tags r:id="rId14"/>
              </p:custDataLst>
            </p:nvPr>
          </p:nvSpPr>
          <p:spPr>
            <a:xfrm>
              <a:off x="11746" y="3560"/>
              <a:ext cx="455" cy="612"/>
            </a:xfrm>
            <a:prstGeom prst="rightArrow">
              <a:avLst>
                <a:gd name="adj1" fmla="val 50000"/>
                <a:gd name="adj2" fmla="val 76316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>
                <a:lnSpc>
                  <a:spcPct val="130000"/>
                </a:lnSpc>
                <a:buNone/>
              </a:pPr>
              <a:endParaRPr lang="zh-CN" altLang="en-US" sz="1800" strike="noStrike" noProof="1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5"/>
            </p:custDataLst>
          </p:nvPr>
        </p:nvSpPr>
        <p:spPr>
          <a:xfrm>
            <a:off x="231407" y="97384"/>
            <a:ext cx="49974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一、影响饮食与营养的因素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1784003" y="2448989"/>
            <a:ext cx="2283453" cy="372581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400" spc="1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疾病所导致的症状如疼痛以及所带来的不良情绪如焦虑、悲哀、恐惧等会影响患者的食欲；同时一些高代谢性疾病、慢性消耗性疾病如发热、甲亢、结核、恶性肿瘤等，因其代谢高，消耗大，所需的营养素要高于平时；还有通过各种途径如尿液、血液、汗液导致蛋白质、体液、电解质丢失增多，则所需的营养也会增加。</a:t>
            </a:r>
            <a:endParaRPr lang="zh-CN" altLang="en-US" sz="1400" spc="10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二、患者的一般饮食护理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01770" y="2044065"/>
            <a:ext cx="729869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（一）进食前的护理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饮食指导　护士应根据评估的结果和患者所需的饮食的种类进行解释和指导，特别是治疗饮食和试验饮食严重影响患者的食欲，一定要耐心解释，以取得患者的理解和配合。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环境准备　为患者提供整洁、舒适、气氛轻松的进餐环境。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患者准备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去除各种导致患者不舒适的因素，包括控制疼痛，高热患者采取降温措施，敷料包扎的注意调整松紧。（2）督促或者协助患者洗手、漱口、排空大小便，必要时做口腔护理。（3）协助患者采取舒适的体位，病情许可协助患者下床进食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90520"/>
            <a:ext cx="3105150" cy="1762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二、患者的一般饮食护理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4095" y="2137410"/>
            <a:ext cx="64763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（二）进食时的护理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分发食物　护士穿戴整齐，洗净双手，根据饮食单上的要求，协助和督促配餐员准确无误地把热菜热饭分发给患者。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加强巡视　患者进食期间，护士要加强巡视，鼓励患者进食，同时正确处理进食中的各种问题。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健康教育　在患者进食的整个过程中护士都要认真观察，有的放矢地做好健康宣教，帮助患者纠正不良的饮食行为和习惯，以促进疾病的康复。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45" y="2137410"/>
            <a:ext cx="3065780" cy="3498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5929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二、患者的一般饮食护理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4850" y="2353310"/>
            <a:ext cx="542734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（三）进食后的护理</a:t>
            </a:r>
            <a:endParaRPr lang="zh-CN" altLang="en-US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整理收拾　及时撤去餐具，督促患者洗手、漱口，必要时做好口腔护理，整理床单位，促进餐后的舒适。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必要时做好记录　包括进食的种类、量、进食后的反应等，评估患者的进食是否符合营养需求。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对暂禁食或者延迟进食的患者要做好交接班。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05" y="2353310"/>
            <a:ext cx="4648200" cy="276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4796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1414" y="196088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　特殊饮食护理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一、鼻饲法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0" y="2282190"/>
            <a:ext cx="1013523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鼻饲法是将导管经鼻腔插入胃内，从管内注入流质食物、营养液、水分和药物的方法。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【目的】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对下列不能自行经口进食的患者以鼻导管供给食物和药物，以维持患者营养和治疗的需要。（1）昏迷患者。（2）口腔疾患或口腔手术后的患者。（3）不能张口的患者，如破伤风患者。（4）其他患者，如早产儿、病情危重者、拒绝进食的患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【评估】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评估患者鼻胫是否通畅以及患者或家属对操作目的、过程是否了解。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绪论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 </a:t>
              </a: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护理程序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医院和住院环境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入院和出院患者的护理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卧位与安全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医院内感染的预防与控制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药物疗法和过敏试验法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第八章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静脉输液和输血法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一、鼻饲法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0" y="2262505"/>
            <a:ext cx="101352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【计划】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1. 操作者准备　衣帽整齐，洗手，戴口罩。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2. 患者准备　协助患者排空大小便，取下活动的义齿、眼镜，并妥善放置。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3. 用物准备　铺一个鼻饲盘，盘内放如下用物：鼻饲包，包内有治疗碗、压舌板、止血钳、普通胃管或硅胶管、50 mL 注射器、纱布、治疗巾、液状石蜡，棉签、胶布、夹子或橡胶圈、别针、纸巾、弯盘、听诊器、手电筒适量温开水、流质饮食 200 mL（38 ～ 40℃）、水温计、松节油，必要时备漱口液。治疗车下层备生活垃圾桶，医用垃圾筒。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4. 环境准备　提供一个安静、整洁、舒适、光线充足的环境。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一、鼻饲法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065" y="890905"/>
            <a:ext cx="101352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【实施】</a:t>
            </a:r>
            <a:endParaRPr lang="zh-CN" altLang="en-US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鼻饲法的操作步骤及要点说明见表 11-4。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845" y="1910715"/>
            <a:ext cx="4942205" cy="4784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050" y="1910715"/>
            <a:ext cx="5238750" cy="4743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156970"/>
            <a:ext cx="10870565" cy="48164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16598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一、鼻饲法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6460" y="1303655"/>
            <a:ext cx="104197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【评价】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（1）操作方法正确，动作轻柔，无黏膜损伤和出血及其他并发症发生。（2）患者理解插管的意义并能主动配合。（3）确保胃管在胃内，无脱出。（4）保证患者基本营养、水分、药物的摄取。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（5）拔管后患者无不适反应。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【注意事项】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鼻饲前应进行有效的护理沟通，耐心地向患者解释鼻饲的有关事项，消除其顾虑和不安全感。（2）插管时动作轻稳，避免给患者带来损伤。（3）操作中要认真观察患者的反应，并正确处理出现的问题。（4）每次鼻饲量不超过 200 mL，间隔的时间不少于 2 小时，温度38 ～ 40℃。（5）长期鼻饲者，每天要做口腔护理，每周更换胃管，更换的方法是晚上最后一次鼻饲结束后拔出，第二天早上鼻饲前再从另外一侧鼻孔插入。（6）食道、胃底静脉曲张，食道癌、食道梗阻、近期上消化道有活动性出血者禁忌鼻饲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F3B96D"/>
                </a:solidFill>
                <a:latin typeface="微软雅黑" panose="020B0503020204020204" charset="-122"/>
                <a:ea typeface="微软雅黑" panose="020B0503020204020204" charset="-122"/>
              </a:rPr>
              <a:t>【健康教育】</a:t>
            </a:r>
            <a:endParaRPr lang="zh-CN" altLang="en-US" sz="1600" b="1" dirty="0">
              <a:solidFill>
                <a:srgbClr val="F3B96D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让患者和家属理解鼻饲的重要性，并能克服插管所引起的不适，积极参与，主动沟通，确保鼻饲顺利进行。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二、要素饮食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17465" y="1952625"/>
            <a:ext cx="61690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要素饮食是一种人工合成的化学精制食物，含有人体所需要的各种营养成分，包括游离的氨基酸、单糖、必需脂肪酸、维生素、无机盐类和微量元素等。其特点是不含纤维素，不需要消化的过程，即或是在没有消化液的情况下都能被机体完全吸收利用，且营养价值高，营养全面。要素饮食组成分为两种：水解蛋白为氮源的要素饮食和氨基酸为氮源的要素饮食。使用的方法可口服、滴注、鼻饲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（一）目的</a:t>
            </a:r>
            <a:endParaRPr lang="zh-CN" altLang="en-US" sz="16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（1）危重患者，外科大手术前后的营养支持。（2）恶性肿瘤或其他慢性消耗性疾病引起的营养不良者。（3）严重胃肠炎、胃肠道瘘、急性胰腺炎引起的严重的胃肠功能紊乱者。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15" y="2485390"/>
            <a:ext cx="4105275" cy="2514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1496695"/>
            <a:ext cx="10870565" cy="45224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二、要素饮食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2975" y="1680845"/>
            <a:ext cx="1030732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（二）用法</a:t>
            </a:r>
            <a:endParaRPr lang="zh-CN" altLang="en-US" sz="16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（1）口服法：口服剂量为每次 50 mL，渐增至每次 100 mL，依病情可6 ～ 10 次 / 日，可添加橘子汁、菜汤调味。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（2）鼻饲、经胃或空肠造瘘口滴入。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（三）注意事项</a:t>
            </a:r>
            <a:endParaRPr lang="zh-CN" altLang="en-US" sz="1600" b="1" dirty="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（1）要素饮食需新鲜配制，并严格执行无菌操作，所有配制用物均需严格灭菌，每天配制一次，置 4℃冰箱保存，24 小时用完。（2）要素饮食要以低浓度、低容量开始，逐渐增加。停用时逐渐减量，不可骤停，以免引起低血糖反应。使用要素饮食期间要监测血糖、尿糖、大便潜血、出凝血时间、凝血酶原、肝功、肾功、电解质，定期测体重。（3）滴注过程中应加强观察，如出现恶心、呕吐、腹胀等情况应查明原因，根据原因及反应的轻重适当调整滴注的速度和浓度，严重者暂停滴入。（4）消化道出血患者、三个月内婴儿禁用。糖尿病患者、胃切除术后的患者应慎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4796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1414" y="196088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任务四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　出入液量记录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37839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一、记录内容与要求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9655" y="2038350"/>
            <a:ext cx="63747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出入液量的记录内容包括摄入量和排出量（表 11-5）。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: 剪去对角 3"/>
          <p:cNvSpPr/>
          <p:nvPr>
            <p:custDataLst>
              <p:tags r:id="rId2"/>
            </p:custDataLst>
          </p:nvPr>
        </p:nvSpPr>
        <p:spPr>
          <a:xfrm>
            <a:off x="661035" y="1496695"/>
            <a:ext cx="10870565" cy="45224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470" y="3289300"/>
            <a:ext cx="5476875" cy="1847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9100" y="2003425"/>
            <a:ext cx="3076575" cy="313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二、记录方法</a:t>
            </a:r>
            <a:endParaRPr sz="2800" b="1" spc="388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8075" y="2130425"/>
            <a:ext cx="52571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（1）蓝笔填写出入液量记录单和眉栏项目，如床号、姓名、住院号、日期等。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（2）晨 7 时到晚 7 时用蓝笔记录，晚 7 时到次晨 7 时用红笔记录。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（3）每日晚 7 时做 12 小时小结，次日晨 7 时做 24 小时总结，并用蓝笔填写在体温单的相应栏目内。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（4）记录应及时、准确、完整。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: 剪去对角 3"/>
          <p:cNvSpPr/>
          <p:nvPr>
            <p:custDataLst>
              <p:tags r:id="rId2"/>
            </p:custDataLst>
          </p:nvPr>
        </p:nvSpPr>
        <p:spPr>
          <a:xfrm>
            <a:off x="661035" y="1496695"/>
            <a:ext cx="10870565" cy="452247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0095" y="1910080"/>
            <a:ext cx="3462655" cy="3855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022" y="1644382"/>
            <a:ext cx="3498580" cy="540000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九</a:t>
              </a:r>
              <a:r>
                <a:rPr lang="zh-CN" altLang="en-US" sz="1800" dirty="0" smtClean="0">
                  <a:solidFill>
                    <a:schemeClr val="bg1"/>
                  </a:solidFill>
                  <a:uFillTx/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生命体征的评估及护理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0570" y="1644382"/>
            <a:ext cx="3698922" cy="540000"/>
            <a:chOff x="1397186" y="3857714"/>
            <a:chExt cx="4225649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　患者的清洁护理</a:t>
              </a:r>
              <a:endParaRPr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68022" y="2553957"/>
            <a:ext cx="3498580" cy="54000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一章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饮食护理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90570" y="2553957"/>
            <a:ext cx="3698922" cy="540000"/>
            <a:chOff x="1397186" y="3857714"/>
            <a:chExt cx="4055189" cy="549605"/>
          </a:xfrm>
        </p:grpSpPr>
        <p:sp>
          <p:nvSpPr>
            <p:cNvPr id="27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二章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排泄护理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022" y="3472028"/>
            <a:ext cx="3498580" cy="54000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三章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标本采集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990570" y="3463138"/>
            <a:ext cx="3698922" cy="540000"/>
            <a:chOff x="1397186" y="3857714"/>
            <a:chExt cx="4225649" cy="549605"/>
          </a:xfrm>
        </p:grpSpPr>
        <p:sp>
          <p:nvSpPr>
            <p:cNvPr id="3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四章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冷热疗法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08027" y="4401427"/>
            <a:ext cx="3498580" cy="540000"/>
            <a:chOff x="1397186" y="3857714"/>
            <a:chExt cx="4225649" cy="549605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五章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病情观察和危重患者的抢救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90747" y="4372458"/>
            <a:ext cx="3498580" cy="540000"/>
            <a:chOff x="1397186" y="3857714"/>
            <a:chExt cx="4055189" cy="549605"/>
          </a:xfrm>
        </p:grpSpPr>
        <p:sp>
          <p:nvSpPr>
            <p:cNvPr id="5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六章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临终患者的护理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63907" y="5330673"/>
            <a:ext cx="3498580" cy="540000"/>
            <a:chOff x="1397186" y="3857714"/>
            <a:chExt cx="4055189" cy="549605"/>
          </a:xfrm>
        </p:grpSpPr>
        <p:sp>
          <p:nvSpPr>
            <p:cNvPr id="8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第十</a:t>
              </a:r>
              <a:endParaRPr lang="zh-CN" altLang="en-US" sz="18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七章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医疗和护理文件书写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单元十一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饮食护理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05815" y="4088765"/>
            <a:ext cx="3013075" cy="215582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1. 能复述医院饮食的分类；基本饮食、治疗饮食、试验饮食的适用范围及饮食原则。</a:t>
            </a:r>
            <a:endParaRPr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2. 能举例说出影响饮食和营养的因素。</a:t>
            </a:r>
            <a:endParaRPr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smtClean="0"/>
              <a:t>3. 知道患者的一般饮食护理的内容。</a:t>
            </a:r>
            <a:endParaRPr sz="1600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2712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1. 能根据患者的具体情况选择恰当的饮食护理。</a:t>
            </a:r>
            <a:endParaRPr lang="zh-CN" altLang="en-US" sz="16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2. 在模拟的环境下正确实施鼻饲操作。</a:t>
            </a:r>
            <a:endParaRPr lang="zh-CN" altLang="en-US" sz="1600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3860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/>
              <a:t>树立科学的营养观念。</a:t>
            </a:r>
            <a:endParaRPr lang="zh-CN" altLang="en-US" sz="1600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4796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1414" y="196088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医院饮食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一、基本饮食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6990" y="2871470"/>
            <a:ext cx="38684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基本饮食适用于没有特别饮食限制的一般患者（表11-1）。包括普通饮食、软质饮食、半流质饮食和流质饮食四种。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710" y="2287270"/>
            <a:ext cx="5257800" cy="3114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二、治疗饮食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1820" y="1116965"/>
            <a:ext cx="112001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治疗饮食是在基本饮食的基础上，根据病情需要，适当地调整总热量和某些营养素的比例，以达到治疗或者辅助治疗的目的（表 11-2）。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" y="2795270"/>
            <a:ext cx="5219700" cy="1266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790" y="1799590"/>
            <a:ext cx="4295140" cy="4731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231407" y="97384"/>
            <a:ext cx="257048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三、试验饮食</a:t>
            </a:r>
            <a:endParaRPr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4280" y="3034665"/>
            <a:ext cx="30435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是在特定的时间内，通过对饮食内容的调整，以达到诊断和保证实验结果准确性的目的（表 11-3）。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52670" y="2372995"/>
            <a:ext cx="5438140" cy="2819400"/>
            <a:chOff x="1031" y="4085"/>
            <a:chExt cx="8564" cy="44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11" y="4085"/>
              <a:ext cx="8385" cy="190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1" y="5915"/>
              <a:ext cx="8550" cy="2610"/>
            </a:xfrm>
            <a:prstGeom prst="rect">
              <a:avLst/>
            </a:prstGeom>
          </p:spPr>
        </p:pic>
      </p:grpSp>
      <p:sp>
        <p:nvSpPr>
          <p:cNvPr id="8" name="矩形: 剪去对角 3"/>
          <p:cNvSpPr/>
          <p:nvPr>
            <p:custDataLst>
              <p:tags r:id="rId4"/>
            </p:custDataLst>
          </p:nvPr>
        </p:nvSpPr>
        <p:spPr>
          <a:xfrm>
            <a:off x="661194" y="1715770"/>
            <a:ext cx="10870565" cy="42576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5"/>
  <p:tag name="KSO_WM_UNIT_ID" val="diagram20188038_2*r_i*1_15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4"/>
  <p:tag name="KSO_WM_UNIT_ID" val="diagram20188038_2*r_i*1_1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8"/>
  <p:tag name="KSO_WM_UNIT_ID" val="diagram20188038_2*r_i*1_8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7"/>
  <p:tag name="KSO_WM_UNIT_ID" val="diagram20188038_2*r_i*1_7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6"/>
  <p:tag name="KSO_WM_UNIT_ID" val="diagram20188038_2*r_i*1_6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"/>
  <p:tag name="KSO_WM_UNIT_ID" val="diagram20188038_2*r_i*1_5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"/>
  <p:tag name="KSO_WM_UNIT_ID" val="diagram20188038_2*r_i*1_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64"/>
  <p:tag name="KSO_WM_UNIT_ID" val="diagram20188038_2*r_i*1_6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63"/>
  <p:tag name="KSO_WM_UNIT_ID" val="diagram20188038_2*r_i*1_6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0"/>
  <p:tag name="KSO_WM_UNIT_ID" val="diagram20188038_2*r_i*1_10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2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6"/>
  <p:tag name="KSO_WM_UNIT_ID" val="diagram20188038_2*r_i*1_46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4"/>
  <p:tag name="KSO_WM_UNIT_ID" val="diagram20188038_2*r_i*1_4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3"/>
  <p:tag name="KSO_WM_UNIT_ID" val="diagram20188038_2*r_i*1_4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2"/>
  <p:tag name="KSO_WM_UNIT_ID" val="diagram20188038_2*r_i*1_4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1"/>
  <p:tag name="KSO_WM_UNIT_ID" val="diagram20188038_2*r_i*1_4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0"/>
  <p:tag name="KSO_WM_UNIT_ID" val="diagram20188038_2*r_i*1_40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9"/>
  <p:tag name="KSO_WM_UNIT_ID" val="diagram20188038_2*r_i*1_39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7"/>
  <p:tag name="KSO_WM_UNIT_ID" val="diagram20188038_2*r_i*1_37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6"/>
  <p:tag name="KSO_WM_UNIT_ID" val="diagram20188038_2*r_i*1_36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5"/>
  <p:tag name="KSO_WM_UNIT_ID" val="diagram20188038_2*r_i*1_35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3"/>
  <p:tag name="KSO_WM_UNIT_ID" val="diagram20188038_2*r_i*1_3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2"/>
  <p:tag name="KSO_WM_UNIT_ID" val="diagram20188038_2*r_i*1_3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1"/>
  <p:tag name="KSO_WM_UNIT_ID" val="diagram20188038_2*r_i*1_3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0"/>
  <p:tag name="KSO_WM_UNIT_ID" val="diagram20188038_2*r_i*1_30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9"/>
  <p:tag name="KSO_WM_UNIT_ID" val="diagram20188038_2*r_i*1_29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8"/>
  <p:tag name="KSO_WM_UNIT_ID" val="diagram20188038_2*r_i*1_28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6"/>
  <p:tag name="KSO_WM_UNIT_ID" val="diagram20188038_2*r_i*1_26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5"/>
  <p:tag name="KSO_WM_UNIT_ID" val="diagram20188038_2*r_i*1_25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4"/>
  <p:tag name="KSO_WM_UNIT_ID" val="diagram20188038_2*r_i*1_2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2"/>
  <p:tag name="KSO_WM_UNIT_ID" val="diagram20188038_2*r_i*1_2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1"/>
  <p:tag name="KSO_WM_UNIT_ID" val="diagram20188038_2*r_i*1_2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0"/>
  <p:tag name="KSO_WM_UNIT_ID" val="diagram20188038_2*r_i*1_20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9"/>
  <p:tag name="KSO_WM_UNIT_ID" val="diagram20188038_2*r_i*1_19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8"/>
  <p:tag name="KSO_WM_UNIT_ID" val="diagram20188038_2*r_i*1_18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7"/>
  <p:tag name="KSO_WM_UNIT_ID" val="diagram20188038_2*r_i*1_17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3"/>
  <p:tag name="KSO_WM_UNIT_ID" val="diagram20188038_2*r_i*1_1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1"/>
  <p:tag name="KSO_WM_UNIT_ID" val="diagram20188038_2*r_i*1_1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9"/>
  <p:tag name="KSO_WM_UNIT_ID" val="diagram20188038_2*r_i*1_9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"/>
  <p:tag name="KSO_WM_UNIT_ID" val="diagram20188038_2*r_i*1_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62"/>
  <p:tag name="KSO_WM_UNIT_ID" val="diagram20188038_2*r_i*1_6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6"/>
  <p:tag name="KSO_WM_UNIT_ID" val="diagram20188038_2*r_i*1_56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5"/>
  <p:tag name="KSO_WM_UNIT_ID" val="diagram20188038_2*r_i*1_45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4"/>
  <p:tag name="KSO_WM_UNIT_ID" val="diagram20188038_2*r_i*1_3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3"/>
  <p:tag name="KSO_WM_UNIT_ID" val="diagram20188038_2*r_i*1_2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2"/>
  <p:tag name="KSO_WM_UNIT_ID" val="diagram20188038_2*r_i*1_1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7"/>
  <p:tag name="KSO_WM_UNIT_ID" val="diagram20188038_2*r_i*1_57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5"/>
  <p:tag name="KSO_WM_UNIT_ID" val="diagram20188038_2*r_i*1_55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4"/>
  <p:tag name="KSO_WM_UNIT_ID" val="diagram20188038_2*r_i*1_5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9"/>
  <p:tag name="KSO_WM_UNIT_ID" val="diagram20188038_2*r_i*1_49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38"/>
  <p:tag name="KSO_WM_UNIT_ID" val="diagram20188038_2*r_i*1_38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27"/>
  <p:tag name="KSO_WM_UNIT_ID" val="diagram20188038_2*r_i*1_27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6"/>
  <p:tag name="KSO_WM_UNIT_ID" val="diagram20188038_2*r_i*1_16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"/>
  <p:tag name="KSO_WM_UNIT_ID" val="diagram20188038_2*r_i*1_4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1"/>
  <p:tag name="KSO_WM_UNIT_ID" val="diagram20188038_2*r_i*1_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0"/>
  <p:tag name="KSO_WM_UNIT_ID" val="diagram20188038_2*r_i*1_50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1"/>
  <p:tag name="KSO_WM_UNIT_ID" val="diagram20188038_2*r_i*1_5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8"/>
  <p:tag name="KSO_WM_UNIT_ID" val="diagram20188038_2*r_i*1_48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2"/>
  <p:tag name="KSO_WM_UNIT_ID" val="diagram20188038_2*r_i*1_5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PA" val="v5.2.5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53"/>
  <p:tag name="KSO_WM_UNIT_ID" val="diagram20188038_2*r_i*1_53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i"/>
  <p:tag name="KSO_WM_UNIT_INDEX" val="1_47"/>
  <p:tag name="KSO_WM_UNIT_ID" val="diagram20188038_2*r_i*1_47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PA" val="v5.2.5"/>
  <p:tag name="KSO_WM_UNIT_PRESET_TEXT" val="单击此处添加文本具体内容，简明扼要地阐述你的观点"/>
  <p:tag name="KSO_WM_UNIT_NOCLEAR" val="0"/>
  <p:tag name="KSO_WM_UNIT_SHOW_EDIT_AREA_INDICATION" val="0"/>
  <p:tag name="KSO_WM_UNIT_VALUE" val="34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v"/>
  <p:tag name="KSO_WM_UNIT_INDEX" val="1_1"/>
  <p:tag name="KSO_WM_UNIT_ID" val="diagram20188038_2*r_v*1_1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PA" val="v5.2.5"/>
  <p:tag name="KSO_WM_UNIT_PRESET_TEXT" val="单击此处添加文本具体内容，简明扼要地阐述你的观点"/>
  <p:tag name="KSO_WM_UNIT_NOCLEAR" val="0"/>
  <p:tag name="KSO_WM_UNIT_SHOW_EDIT_AREA_INDICATION" val="0"/>
  <p:tag name="KSO_WM_UNIT_VALUE" val="34"/>
  <p:tag name="KSO_WM_UNIT_HIGHLIGHT" val="0"/>
  <p:tag name="KSO_WM_UNIT_COMPATIBLE" val="0"/>
  <p:tag name="KSO_WM_UNIT_DIAGRAM_ISNUMVISUAL" val="0"/>
  <p:tag name="KSO_WM_UNIT_DIAGRAM_IS_NEED_ADD_PATH_ANIM" val="0"/>
  <p:tag name="KSO_WM_UNIT_DIAGRAM_ISREFERUNIT" val="0"/>
  <p:tag name="KSO_WM_DIAGRAM_GROUP_CODE" val="r1-1"/>
  <p:tag name="KSO_WM_UNIT_TYPE" val="r_v"/>
  <p:tag name="KSO_WM_UNIT_INDEX" val="1_2"/>
  <p:tag name="KSO_WM_UNIT_ID" val="diagram20188038_2*r_v*1_2"/>
  <p:tag name="KSO_WM_TEMPLATE_CATEGORY" val="diagram"/>
  <p:tag name="KSO_WM_TEMPLATE_INDEX" val="20188038"/>
  <p:tag name="KSO_WM_UNIT_LAYERLEVEL" val="1_1"/>
  <p:tag name="KSO_WM_TAG_VERSION" val="1.0"/>
  <p:tag name="KSO_WM_BEAUTIFY_FLAG" val="#wm#"/>
  <p:tag name="KSO_WM_UNIT_DIAGRAM_CONTRAST_TITLE_CNT" val="2"/>
  <p:tag name="KSO_WM_UNIT_DIAGRAM_DIMENSION_TITLE_CNT" val="2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BEAUTIFY_FLAG" val="#wm#"/>
  <p:tag name="KSO_WM_TEMPLATE_CATEGORY" val="diagram"/>
  <p:tag name="KSO_WM_TEMPLATE_INDEX" val="20194736"/>
  <p:tag name="KSO_WM_SLIDE_ID" val="diagram20194736_1"/>
  <p:tag name="KSO_WM_SLIDE_ITEM_CNT" val="0"/>
  <p:tag name="KSO_WM_SLIDE_INDEX" val="1"/>
  <p:tag name="KSO_WM_TAG_VERSION" val="1.0"/>
  <p:tag name="KSO_WM_SLIDE_LAYOUT" val="a_f"/>
  <p:tag name="KSO_WM_SLIDE_LAYOUT_CNT" val="1_1"/>
  <p:tag name="KSO_WM_SLIDE_TYPE" val="text"/>
  <p:tag name="KSO_WM_SLIDE_SUBTYPE" val="pureTxt"/>
  <p:tag name="KSO_WM_SLIDE_SIZE" val="960*540"/>
  <p:tag name="KSO_WM_SLIDE_POSITION" val="0*0"/>
  <p:tag name="KSO_WM_SLIDE_COLORSCHEME_VERSION" val="3.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。&#13;为了演示发布的良好效果，请言简意赅的阐述您的观点。&#13;您的正文已经经简明扼要。字字珠玑，但信息却千丝万缕、错综复杂。"/>
  <p:tag name="KSO_WM_UNIT_NOCLEAR" val="1"/>
  <p:tag name="KSO_WM_UNIT_VALUE" val="8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3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8b8cadb7-05d5-41e4-b8f8-38ec6fff3e34}"/>
  <p:tag name="KSO_WM_UNIT_TEXTBOXSTYLE_TEMPLATEID" val="3135233"/>
  <p:tag name="KSO_WM_UNIT_TEXTBOXSTYLE_TYPE" val="8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3_3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3_3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3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3_2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a*1_3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ISCONTENTSTITLE" val="0"/>
  <p:tag name="KSO_WM_UNIT_NOCLEAR" val="0"/>
  <p:tag name="KSO_WM_DIAGRAM_GROUP_CODE" val="m1-1"/>
  <p:tag name="KSO_WM_UNIT_TYPE" val="m_h_a"/>
  <p:tag name="KSO_WM_UNIT_INDEX" val="1_3_1"/>
  <p:tag name="KSO_WM_UNIT_PRESET_TEXT" val="第三阶段&#13;(2017-2018年中)"/>
  <p:tag name="KSO_WM_UNIT_VALUE" val="18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f*1_3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NOCLEAR" val="0"/>
  <p:tag name="KSO_WM_DIAGRAM_GROUP_CODE" val="m1-1"/>
  <p:tag name="KSO_WM_UNIT_TYPE" val="m_h_f"/>
  <p:tag name="KSO_WM_UNIT_INDEX" val="1_3_1"/>
  <p:tag name="KSO_WM_UNIT_PRESET_TEXT" val="1.成为全球化的品牌&#13;2.人群的深度就广度拓展&#13;3.App端全面开放合作,接入更多友商智能硬件,全面搜集用户数据,并对接专业的服务机构给宝宝提供真正有价值的数据服务"/>
  <p:tag name="KSO_WM_UNIT_VALUE" val="110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1_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1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1_2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a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ISCONTENTSTITLE" val="0"/>
  <p:tag name="KSO_WM_UNIT_NOCLEAR" val="0"/>
  <p:tag name="KSO_WM_DIAGRAM_GROUP_CODE" val="m1-1"/>
  <p:tag name="KSO_WM_UNIT_TYPE" val="m_h_a"/>
  <p:tag name="KSO_WM_UNIT_INDEX" val="1_1_1"/>
  <p:tag name="KSO_WM_UNIT_PRESET_TEXT" val="第一阶段&#13;(2015-2016年中)"/>
  <p:tag name="KSO_WM_UNIT_VALUE" val="18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z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z"/>
  <p:tag name="KSO_WM_UNIT_INDEX" val="1_2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2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2_2"/>
  <p:tag name="KSO_WM_UNIT_LINE_FORE_SCHEMECOLOR_INDEX" val="7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i*1_2_3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i"/>
  <p:tag name="KSO_WM_UNIT_INDEX" val="1_2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a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ISCONTENTSTITLE" val="0"/>
  <p:tag name="KSO_WM_UNIT_NOCLEAR" val="0"/>
  <p:tag name="KSO_WM_DIAGRAM_GROUP_CODE" val="m1-1"/>
  <p:tag name="KSO_WM_UNIT_TYPE" val="m_h_a"/>
  <p:tag name="KSO_WM_UNIT_INDEX" val="1_2_1"/>
  <p:tag name="KSO_WM_UNIT_PRESET_TEXT" val="第二阶段&#13;(2016-2017年中)"/>
  <p:tag name="KSO_WM_UNIT_VALUE" val="18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f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NOCLEAR" val="0"/>
  <p:tag name="KSO_WM_DIAGRAM_GROUP_CODE" val="m1-1"/>
  <p:tag name="KSO_WM_UNIT_TYPE" val="m_h_f"/>
  <p:tag name="KSO_WM_UNIT_INDEX" val="1_2_1"/>
  <p:tag name="KSO_WM_UNIT_PRESET_TEXT" val="1.品牌初成,海外发力&#13;2.推出跟奶粉、辅食、母乳相关的系列智能产品及相关模块化附属产品,拓展产品线&#13;3.App端引入积分和商城系统强化社交运营,并进行电商尝试"/>
  <p:tag name="KSO_WM_UNIT_VALUE" val="110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z*1_3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DIAGRAM_GROUP_CODE" val="m1-1"/>
  <p:tag name="KSO_WM_UNIT_TYPE" val="m_h_z"/>
  <p:tag name="KSO_WM_UNIT_INDEX" val="1_3_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9381_1*m_h_f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DIAGRAM_MODELTYPE" val="numdgm"/>
  <p:tag name="KSO_WM_UNIT_NOCLEAR" val="0"/>
  <p:tag name="KSO_WM_DIAGRAM_GROUP_CODE" val="m1-1"/>
  <p:tag name="KSO_WM_UNIT_TYPE" val="m_h_f"/>
  <p:tag name="KSO_WM_UNIT_INDEX" val="1_1_1"/>
  <p:tag name="KSO_WM_UNIT_PRESET_TEXT" val="1.塑造品牌,搭建渠道2.专注配奶机类目,深度优化软硬件体验,快速迭代,推出合约机全面占领市场,在类目赛道上建立足够领先优势,待竞争对手进来做大蛋糕,早已转向不依剩硬件盈利,靠激活码的分成来获得更多收益,收割市场,扩大用户量"/>
  <p:tag name="KSO_WM_UNIT_VALUE" val="110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PECIAL_SOURCE" val="bdnull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3761</Words>
  <Application>WPS 演示</Application>
  <PresentationFormat>自定义</PresentationFormat>
  <Paragraphs>248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Arial Unicode MS</vt:lpstr>
      <vt:lpstr>Wingdings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老学生一枚</cp:lastModifiedBy>
  <cp:revision>301</cp:revision>
  <dcterms:created xsi:type="dcterms:W3CDTF">2019-11-11T13:37:00Z</dcterms:created>
  <dcterms:modified xsi:type="dcterms:W3CDTF">2022-03-01T02:26:00Z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F47900CFCF14428F81F766D8B14004F0</vt:lpwstr>
  </property>
</Properties>
</file>